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2" r:id="rId2"/>
    <p:sldId id="332" r:id="rId3"/>
    <p:sldId id="333" r:id="rId4"/>
    <p:sldId id="326" r:id="rId5"/>
    <p:sldId id="328" r:id="rId6"/>
    <p:sldId id="325" r:id="rId7"/>
    <p:sldId id="330" r:id="rId8"/>
    <p:sldId id="263" r:id="rId9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C2013-3BA2-41EB-9B35-0EBB25CEC0CB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C81020-5B45-4280-820B-AC20BFF65C74}">
      <dgm:prSet/>
      <dgm:spPr/>
      <dgm:t>
        <a:bodyPr/>
        <a:lstStyle/>
        <a:p>
          <a:r>
            <a:rPr lang="en-US" b="1" dirty="0"/>
            <a:t>Objective: </a:t>
          </a:r>
          <a:br>
            <a:rPr lang="en-US" b="1" dirty="0"/>
          </a:br>
          <a:r>
            <a:rPr lang="en-US" dirty="0"/>
            <a:t>Strong, innovative and responsible economy</a:t>
          </a:r>
        </a:p>
      </dgm:t>
    </dgm:pt>
    <dgm:pt modelId="{FD1BFB2F-455D-4C2B-A2A1-49BF3844D749}" type="parTrans" cxnId="{EEC9700C-DD28-49D8-ADC7-8F57C86871E3}">
      <dgm:prSet/>
      <dgm:spPr/>
      <dgm:t>
        <a:bodyPr/>
        <a:lstStyle/>
        <a:p>
          <a:endParaRPr lang="en-US"/>
        </a:p>
      </dgm:t>
    </dgm:pt>
    <dgm:pt modelId="{D81051F4-D0A8-4D42-8649-E1A145152885}" type="sibTrans" cxnId="{EEC9700C-DD28-49D8-ADC7-8F57C86871E3}">
      <dgm:prSet/>
      <dgm:spPr/>
      <dgm:t>
        <a:bodyPr/>
        <a:lstStyle/>
        <a:p>
          <a:endParaRPr lang="en-US"/>
        </a:p>
      </dgm:t>
    </dgm:pt>
    <dgm:pt modelId="{5BEABA4D-C708-422F-9A2C-239A3AF3FD79}">
      <dgm:prSet/>
      <dgm:spPr/>
      <dgm:t>
        <a:bodyPr/>
        <a:lstStyle/>
        <a:p>
          <a:r>
            <a:rPr lang="en-US" b="1" dirty="0"/>
            <a:t>Keywords:</a:t>
          </a:r>
          <a:r>
            <a:rPr lang="en-US" dirty="0"/>
            <a:t> sustainability, cooperation network, support systems, attractive business environment, marketing and brand</a:t>
          </a:r>
        </a:p>
      </dgm:t>
    </dgm:pt>
    <dgm:pt modelId="{A4809F35-0C02-44EF-A393-B99049EAADB0}" type="parTrans" cxnId="{FE24FD20-2C0A-41C4-B704-E8C5D4585C88}">
      <dgm:prSet/>
      <dgm:spPr/>
      <dgm:t>
        <a:bodyPr/>
        <a:lstStyle/>
        <a:p>
          <a:endParaRPr lang="en-US"/>
        </a:p>
      </dgm:t>
    </dgm:pt>
    <dgm:pt modelId="{1EC43561-7C54-413F-BCE6-BB670DEFB0AB}" type="sibTrans" cxnId="{FE24FD20-2C0A-41C4-B704-E8C5D4585C88}">
      <dgm:prSet/>
      <dgm:spPr/>
      <dgm:t>
        <a:bodyPr/>
        <a:lstStyle/>
        <a:p>
          <a:endParaRPr lang="en-US"/>
        </a:p>
      </dgm:t>
    </dgm:pt>
    <dgm:pt modelId="{5E409ED2-DA6D-4681-A85A-A8DDE8410A39}">
      <dgm:prSet/>
      <dgm:spPr/>
      <dgm:t>
        <a:bodyPr/>
        <a:lstStyle/>
        <a:p>
          <a:r>
            <a:rPr lang="en-US" b="1" dirty="0"/>
            <a:t>Competitiveness</a:t>
          </a:r>
          <a:r>
            <a:rPr lang="en-US" dirty="0"/>
            <a:t> of the economy (innovation, incubation, competence)</a:t>
          </a:r>
        </a:p>
      </dgm:t>
    </dgm:pt>
    <dgm:pt modelId="{178BC222-2F60-43B0-8CCD-777CA0D2BDA9}" type="parTrans" cxnId="{A2526FF1-268F-4443-96F8-C1F7A4EA8A7E}">
      <dgm:prSet/>
      <dgm:spPr/>
      <dgm:t>
        <a:bodyPr/>
        <a:lstStyle/>
        <a:p>
          <a:endParaRPr lang="en-US"/>
        </a:p>
      </dgm:t>
    </dgm:pt>
    <dgm:pt modelId="{68F9F1AD-7A29-45DF-975A-286FF72BED56}" type="sibTrans" cxnId="{A2526FF1-268F-4443-96F8-C1F7A4EA8A7E}">
      <dgm:prSet/>
      <dgm:spPr/>
      <dgm:t>
        <a:bodyPr/>
        <a:lstStyle/>
        <a:p>
          <a:endParaRPr lang="en-US"/>
        </a:p>
      </dgm:t>
    </dgm:pt>
    <dgm:pt modelId="{42A67D10-B47C-48A3-8A7F-9BF9934BEF5F}">
      <dgm:prSet/>
      <dgm:spPr/>
      <dgm:t>
        <a:bodyPr/>
        <a:lstStyle/>
        <a:p>
          <a:r>
            <a:rPr lang="en-US" b="1" dirty="0"/>
            <a:t>Entrepreneurial</a:t>
          </a:r>
          <a:r>
            <a:rPr lang="en-US" dirty="0"/>
            <a:t> awareness and well-prepared and qualified workforce qualified: entrepreneurship + education, students’ careers linked to </a:t>
          </a:r>
          <a:r>
            <a:rPr lang="en-US" dirty="0" err="1"/>
            <a:t>countys</a:t>
          </a:r>
          <a:r>
            <a:rPr lang="en-US" dirty="0"/>
            <a:t>’ needs.</a:t>
          </a:r>
        </a:p>
      </dgm:t>
    </dgm:pt>
    <dgm:pt modelId="{2CFCC9B2-7708-4499-8A49-5B224A2FA9C9}" type="parTrans" cxnId="{1225D220-ABC7-4B86-94E3-21EAC987A903}">
      <dgm:prSet/>
      <dgm:spPr/>
      <dgm:t>
        <a:bodyPr/>
        <a:lstStyle/>
        <a:p>
          <a:endParaRPr lang="en-US"/>
        </a:p>
      </dgm:t>
    </dgm:pt>
    <dgm:pt modelId="{EB63DA0B-4693-46E2-9494-50814E9660B6}" type="sibTrans" cxnId="{1225D220-ABC7-4B86-94E3-21EAC987A903}">
      <dgm:prSet/>
      <dgm:spPr/>
      <dgm:t>
        <a:bodyPr/>
        <a:lstStyle/>
        <a:p>
          <a:endParaRPr lang="en-US"/>
        </a:p>
      </dgm:t>
    </dgm:pt>
    <dgm:pt modelId="{8EC60232-D199-4CCB-924B-57EE7093DE31}">
      <dgm:prSet/>
      <dgm:spPr/>
      <dgm:t>
        <a:bodyPr/>
        <a:lstStyle/>
        <a:p>
          <a:r>
            <a:rPr lang="en-US" b="1" dirty="0"/>
            <a:t>Knowledge transfer: </a:t>
          </a:r>
          <a:r>
            <a:rPr lang="en-US" b="0" dirty="0"/>
            <a:t>Qualified human </a:t>
          </a:r>
          <a:r>
            <a:rPr lang="en-US" dirty="0"/>
            <a:t>capital one of weaknesses = difficult to support the transition to a knowledge-intensive economic structure</a:t>
          </a:r>
        </a:p>
      </dgm:t>
    </dgm:pt>
    <dgm:pt modelId="{ED451A74-F85F-4684-9F45-3ABE538D1444}" type="parTrans" cxnId="{63CCD6EC-7243-47FF-8E91-7691B962290C}">
      <dgm:prSet/>
      <dgm:spPr/>
      <dgm:t>
        <a:bodyPr/>
        <a:lstStyle/>
        <a:p>
          <a:endParaRPr lang="en-US"/>
        </a:p>
      </dgm:t>
    </dgm:pt>
    <dgm:pt modelId="{2577B8F1-4C72-4F35-BDCB-3046AA43D9BC}" type="sibTrans" cxnId="{63CCD6EC-7243-47FF-8E91-7691B962290C}">
      <dgm:prSet/>
      <dgm:spPr/>
      <dgm:t>
        <a:bodyPr/>
        <a:lstStyle/>
        <a:p>
          <a:endParaRPr lang="en-US"/>
        </a:p>
      </dgm:t>
    </dgm:pt>
    <dgm:pt modelId="{388897AD-A2CD-4B1C-B53A-BE5610FDA774}" type="pres">
      <dgm:prSet presAssocID="{EEAC2013-3BA2-41EB-9B35-0EBB25CEC0CB}" presName="vert0" presStyleCnt="0">
        <dgm:presLayoutVars>
          <dgm:dir/>
          <dgm:animOne val="branch"/>
          <dgm:animLvl val="lvl"/>
        </dgm:presLayoutVars>
      </dgm:prSet>
      <dgm:spPr/>
    </dgm:pt>
    <dgm:pt modelId="{D4223DDE-D2E6-4067-BC83-F7DE15BE529A}" type="pres">
      <dgm:prSet presAssocID="{EEC81020-5B45-4280-820B-AC20BFF65C74}" presName="thickLine" presStyleLbl="alignNode1" presStyleIdx="0" presStyleCnt="5"/>
      <dgm:spPr/>
    </dgm:pt>
    <dgm:pt modelId="{020E74FC-B5F1-48D7-A0D8-3F7935065BE2}" type="pres">
      <dgm:prSet presAssocID="{EEC81020-5B45-4280-820B-AC20BFF65C74}" presName="horz1" presStyleCnt="0"/>
      <dgm:spPr/>
    </dgm:pt>
    <dgm:pt modelId="{24DC5D34-97EA-4F04-B505-20DD857DE404}" type="pres">
      <dgm:prSet presAssocID="{EEC81020-5B45-4280-820B-AC20BFF65C74}" presName="tx1" presStyleLbl="revTx" presStyleIdx="0" presStyleCnt="5"/>
      <dgm:spPr/>
    </dgm:pt>
    <dgm:pt modelId="{683462E0-D6D5-4BF1-9B27-3AA089777F03}" type="pres">
      <dgm:prSet presAssocID="{EEC81020-5B45-4280-820B-AC20BFF65C74}" presName="vert1" presStyleCnt="0"/>
      <dgm:spPr/>
    </dgm:pt>
    <dgm:pt modelId="{2AFEF700-1DA7-4A47-A836-39852BBB5065}" type="pres">
      <dgm:prSet presAssocID="{5BEABA4D-C708-422F-9A2C-239A3AF3FD79}" presName="thickLine" presStyleLbl="alignNode1" presStyleIdx="1" presStyleCnt="5"/>
      <dgm:spPr/>
    </dgm:pt>
    <dgm:pt modelId="{CBAB2488-DE04-4581-9AB5-D83652294688}" type="pres">
      <dgm:prSet presAssocID="{5BEABA4D-C708-422F-9A2C-239A3AF3FD79}" presName="horz1" presStyleCnt="0"/>
      <dgm:spPr/>
    </dgm:pt>
    <dgm:pt modelId="{C32C5A03-C5BC-462C-B018-E8B1587C3A3B}" type="pres">
      <dgm:prSet presAssocID="{5BEABA4D-C708-422F-9A2C-239A3AF3FD79}" presName="tx1" presStyleLbl="revTx" presStyleIdx="1" presStyleCnt="5"/>
      <dgm:spPr/>
    </dgm:pt>
    <dgm:pt modelId="{471AEA5E-03FB-4DAA-A059-14A3A6C98BF0}" type="pres">
      <dgm:prSet presAssocID="{5BEABA4D-C708-422F-9A2C-239A3AF3FD79}" presName="vert1" presStyleCnt="0"/>
      <dgm:spPr/>
    </dgm:pt>
    <dgm:pt modelId="{4BE8107A-83DA-40ED-9501-E712496F5F85}" type="pres">
      <dgm:prSet presAssocID="{5E409ED2-DA6D-4681-A85A-A8DDE8410A39}" presName="thickLine" presStyleLbl="alignNode1" presStyleIdx="2" presStyleCnt="5"/>
      <dgm:spPr/>
    </dgm:pt>
    <dgm:pt modelId="{A5E7B6AD-439E-41AF-867D-27FCBAD119C8}" type="pres">
      <dgm:prSet presAssocID="{5E409ED2-DA6D-4681-A85A-A8DDE8410A39}" presName="horz1" presStyleCnt="0"/>
      <dgm:spPr/>
    </dgm:pt>
    <dgm:pt modelId="{8FCD3B43-8742-4671-8A01-49A6D1D74022}" type="pres">
      <dgm:prSet presAssocID="{5E409ED2-DA6D-4681-A85A-A8DDE8410A39}" presName="tx1" presStyleLbl="revTx" presStyleIdx="2" presStyleCnt="5"/>
      <dgm:spPr/>
    </dgm:pt>
    <dgm:pt modelId="{2B45A159-A66B-48F2-A710-9FAE7F479D5A}" type="pres">
      <dgm:prSet presAssocID="{5E409ED2-DA6D-4681-A85A-A8DDE8410A39}" presName="vert1" presStyleCnt="0"/>
      <dgm:spPr/>
    </dgm:pt>
    <dgm:pt modelId="{565808C6-28D8-4373-9981-7A1011CD881E}" type="pres">
      <dgm:prSet presAssocID="{42A67D10-B47C-48A3-8A7F-9BF9934BEF5F}" presName="thickLine" presStyleLbl="alignNode1" presStyleIdx="3" presStyleCnt="5"/>
      <dgm:spPr/>
    </dgm:pt>
    <dgm:pt modelId="{176654D4-803B-46F9-927D-A8A35FAD272E}" type="pres">
      <dgm:prSet presAssocID="{42A67D10-B47C-48A3-8A7F-9BF9934BEF5F}" presName="horz1" presStyleCnt="0"/>
      <dgm:spPr/>
    </dgm:pt>
    <dgm:pt modelId="{CC368F6F-0140-4750-9573-CE44D5E55B68}" type="pres">
      <dgm:prSet presAssocID="{42A67D10-B47C-48A3-8A7F-9BF9934BEF5F}" presName="tx1" presStyleLbl="revTx" presStyleIdx="3" presStyleCnt="5"/>
      <dgm:spPr/>
    </dgm:pt>
    <dgm:pt modelId="{1FF54707-4BF7-40E7-B9AC-D8A82BDD6FC9}" type="pres">
      <dgm:prSet presAssocID="{42A67D10-B47C-48A3-8A7F-9BF9934BEF5F}" presName="vert1" presStyleCnt="0"/>
      <dgm:spPr/>
    </dgm:pt>
    <dgm:pt modelId="{A535C4DF-5405-4315-A11F-8155E476C480}" type="pres">
      <dgm:prSet presAssocID="{8EC60232-D199-4CCB-924B-57EE7093DE31}" presName="thickLine" presStyleLbl="alignNode1" presStyleIdx="4" presStyleCnt="5"/>
      <dgm:spPr/>
    </dgm:pt>
    <dgm:pt modelId="{A44AE4B5-D4BC-4E6C-8F32-26C31421348D}" type="pres">
      <dgm:prSet presAssocID="{8EC60232-D199-4CCB-924B-57EE7093DE31}" presName="horz1" presStyleCnt="0"/>
      <dgm:spPr/>
    </dgm:pt>
    <dgm:pt modelId="{7AA73348-872D-4BC9-B3C0-EB1ABD5E8D27}" type="pres">
      <dgm:prSet presAssocID="{8EC60232-D199-4CCB-924B-57EE7093DE31}" presName="tx1" presStyleLbl="revTx" presStyleIdx="4" presStyleCnt="5"/>
      <dgm:spPr/>
    </dgm:pt>
    <dgm:pt modelId="{D22F8B03-4589-42D6-A6CC-4EE105CAAFD9}" type="pres">
      <dgm:prSet presAssocID="{8EC60232-D199-4CCB-924B-57EE7093DE31}" presName="vert1" presStyleCnt="0"/>
      <dgm:spPr/>
    </dgm:pt>
  </dgm:ptLst>
  <dgm:cxnLst>
    <dgm:cxn modelId="{EEC9700C-DD28-49D8-ADC7-8F57C86871E3}" srcId="{EEAC2013-3BA2-41EB-9B35-0EBB25CEC0CB}" destId="{EEC81020-5B45-4280-820B-AC20BFF65C74}" srcOrd="0" destOrd="0" parTransId="{FD1BFB2F-455D-4C2B-A2A1-49BF3844D749}" sibTransId="{D81051F4-D0A8-4D42-8649-E1A145152885}"/>
    <dgm:cxn modelId="{1225D220-ABC7-4B86-94E3-21EAC987A903}" srcId="{EEAC2013-3BA2-41EB-9B35-0EBB25CEC0CB}" destId="{42A67D10-B47C-48A3-8A7F-9BF9934BEF5F}" srcOrd="3" destOrd="0" parTransId="{2CFCC9B2-7708-4499-8A49-5B224A2FA9C9}" sibTransId="{EB63DA0B-4693-46E2-9494-50814E9660B6}"/>
    <dgm:cxn modelId="{FE24FD20-2C0A-41C4-B704-E8C5D4585C88}" srcId="{EEAC2013-3BA2-41EB-9B35-0EBB25CEC0CB}" destId="{5BEABA4D-C708-422F-9A2C-239A3AF3FD79}" srcOrd="1" destOrd="0" parTransId="{A4809F35-0C02-44EF-A393-B99049EAADB0}" sibTransId="{1EC43561-7C54-413F-BCE6-BB670DEFB0AB}"/>
    <dgm:cxn modelId="{C8F71348-83B1-4736-9AA6-C06190FCC030}" type="presOf" srcId="{8EC60232-D199-4CCB-924B-57EE7093DE31}" destId="{7AA73348-872D-4BC9-B3C0-EB1ABD5E8D27}" srcOrd="0" destOrd="0" presId="urn:microsoft.com/office/officeart/2008/layout/LinedList"/>
    <dgm:cxn modelId="{C98C0982-36BA-4337-9AF6-A3B72DAD7B07}" type="presOf" srcId="{EEC81020-5B45-4280-820B-AC20BFF65C74}" destId="{24DC5D34-97EA-4F04-B505-20DD857DE404}" srcOrd="0" destOrd="0" presId="urn:microsoft.com/office/officeart/2008/layout/LinedList"/>
    <dgm:cxn modelId="{7E98A4AC-C37A-463A-9586-C3220450FF32}" type="presOf" srcId="{5E409ED2-DA6D-4681-A85A-A8DDE8410A39}" destId="{8FCD3B43-8742-4671-8A01-49A6D1D74022}" srcOrd="0" destOrd="0" presId="urn:microsoft.com/office/officeart/2008/layout/LinedList"/>
    <dgm:cxn modelId="{433C41AF-D80B-474E-B68D-8A1FAC7D0961}" type="presOf" srcId="{5BEABA4D-C708-422F-9A2C-239A3AF3FD79}" destId="{C32C5A03-C5BC-462C-B018-E8B1587C3A3B}" srcOrd="0" destOrd="0" presId="urn:microsoft.com/office/officeart/2008/layout/LinedList"/>
    <dgm:cxn modelId="{6CFB10DF-2FBF-4C7E-9811-CF712C49E391}" type="presOf" srcId="{EEAC2013-3BA2-41EB-9B35-0EBB25CEC0CB}" destId="{388897AD-A2CD-4B1C-B53A-BE5610FDA774}" srcOrd="0" destOrd="0" presId="urn:microsoft.com/office/officeart/2008/layout/LinedList"/>
    <dgm:cxn modelId="{63CCD6EC-7243-47FF-8E91-7691B962290C}" srcId="{EEAC2013-3BA2-41EB-9B35-0EBB25CEC0CB}" destId="{8EC60232-D199-4CCB-924B-57EE7093DE31}" srcOrd="4" destOrd="0" parTransId="{ED451A74-F85F-4684-9F45-3ABE538D1444}" sibTransId="{2577B8F1-4C72-4F35-BDCB-3046AA43D9BC}"/>
    <dgm:cxn modelId="{A2526FF1-268F-4443-96F8-C1F7A4EA8A7E}" srcId="{EEAC2013-3BA2-41EB-9B35-0EBB25CEC0CB}" destId="{5E409ED2-DA6D-4681-A85A-A8DDE8410A39}" srcOrd="2" destOrd="0" parTransId="{178BC222-2F60-43B0-8CCD-777CA0D2BDA9}" sibTransId="{68F9F1AD-7A29-45DF-975A-286FF72BED56}"/>
    <dgm:cxn modelId="{AB2A54F8-CEE0-4D00-96FB-CC8102F0E779}" type="presOf" srcId="{42A67D10-B47C-48A3-8A7F-9BF9934BEF5F}" destId="{CC368F6F-0140-4750-9573-CE44D5E55B68}" srcOrd="0" destOrd="0" presId="urn:microsoft.com/office/officeart/2008/layout/LinedList"/>
    <dgm:cxn modelId="{8935F25C-8CEE-4EAD-86E2-0DC584BF9FB2}" type="presParOf" srcId="{388897AD-A2CD-4B1C-B53A-BE5610FDA774}" destId="{D4223DDE-D2E6-4067-BC83-F7DE15BE529A}" srcOrd="0" destOrd="0" presId="urn:microsoft.com/office/officeart/2008/layout/LinedList"/>
    <dgm:cxn modelId="{69842862-0D38-4138-8DB6-37701AEDB975}" type="presParOf" srcId="{388897AD-A2CD-4B1C-B53A-BE5610FDA774}" destId="{020E74FC-B5F1-48D7-A0D8-3F7935065BE2}" srcOrd="1" destOrd="0" presId="urn:microsoft.com/office/officeart/2008/layout/LinedList"/>
    <dgm:cxn modelId="{CD883A57-02FB-49B2-A090-1FE41CB3A76C}" type="presParOf" srcId="{020E74FC-B5F1-48D7-A0D8-3F7935065BE2}" destId="{24DC5D34-97EA-4F04-B505-20DD857DE404}" srcOrd="0" destOrd="0" presId="urn:microsoft.com/office/officeart/2008/layout/LinedList"/>
    <dgm:cxn modelId="{1115C644-04FA-40A0-8EEB-4B5476F1D6BC}" type="presParOf" srcId="{020E74FC-B5F1-48D7-A0D8-3F7935065BE2}" destId="{683462E0-D6D5-4BF1-9B27-3AA089777F03}" srcOrd="1" destOrd="0" presId="urn:microsoft.com/office/officeart/2008/layout/LinedList"/>
    <dgm:cxn modelId="{89883C1F-4741-4245-8F27-F998D58238C5}" type="presParOf" srcId="{388897AD-A2CD-4B1C-B53A-BE5610FDA774}" destId="{2AFEF700-1DA7-4A47-A836-39852BBB5065}" srcOrd="2" destOrd="0" presId="urn:microsoft.com/office/officeart/2008/layout/LinedList"/>
    <dgm:cxn modelId="{F93EFD39-EF02-4B7C-86DA-789BCC1B81B7}" type="presParOf" srcId="{388897AD-A2CD-4B1C-B53A-BE5610FDA774}" destId="{CBAB2488-DE04-4581-9AB5-D83652294688}" srcOrd="3" destOrd="0" presId="urn:microsoft.com/office/officeart/2008/layout/LinedList"/>
    <dgm:cxn modelId="{A7C27D44-C002-47A1-9E43-04CD7AA5A693}" type="presParOf" srcId="{CBAB2488-DE04-4581-9AB5-D83652294688}" destId="{C32C5A03-C5BC-462C-B018-E8B1587C3A3B}" srcOrd="0" destOrd="0" presId="urn:microsoft.com/office/officeart/2008/layout/LinedList"/>
    <dgm:cxn modelId="{1613E191-86B3-4133-AB2A-7FCEEFDE0959}" type="presParOf" srcId="{CBAB2488-DE04-4581-9AB5-D83652294688}" destId="{471AEA5E-03FB-4DAA-A059-14A3A6C98BF0}" srcOrd="1" destOrd="0" presId="urn:microsoft.com/office/officeart/2008/layout/LinedList"/>
    <dgm:cxn modelId="{9E4A4502-9D62-4067-8F33-F9AE78FB771F}" type="presParOf" srcId="{388897AD-A2CD-4B1C-B53A-BE5610FDA774}" destId="{4BE8107A-83DA-40ED-9501-E712496F5F85}" srcOrd="4" destOrd="0" presId="urn:microsoft.com/office/officeart/2008/layout/LinedList"/>
    <dgm:cxn modelId="{8BAC16D0-51B9-4E4A-91EB-84F639C0BCD1}" type="presParOf" srcId="{388897AD-A2CD-4B1C-B53A-BE5610FDA774}" destId="{A5E7B6AD-439E-41AF-867D-27FCBAD119C8}" srcOrd="5" destOrd="0" presId="urn:microsoft.com/office/officeart/2008/layout/LinedList"/>
    <dgm:cxn modelId="{7F87AA24-DFEC-409B-B3AA-2EA847F5FC70}" type="presParOf" srcId="{A5E7B6AD-439E-41AF-867D-27FCBAD119C8}" destId="{8FCD3B43-8742-4671-8A01-49A6D1D74022}" srcOrd="0" destOrd="0" presId="urn:microsoft.com/office/officeart/2008/layout/LinedList"/>
    <dgm:cxn modelId="{3A055AE7-9A27-4D7D-BC52-F11755A8227B}" type="presParOf" srcId="{A5E7B6AD-439E-41AF-867D-27FCBAD119C8}" destId="{2B45A159-A66B-48F2-A710-9FAE7F479D5A}" srcOrd="1" destOrd="0" presId="urn:microsoft.com/office/officeart/2008/layout/LinedList"/>
    <dgm:cxn modelId="{C1374477-6B88-47D9-B273-4929E50AB803}" type="presParOf" srcId="{388897AD-A2CD-4B1C-B53A-BE5610FDA774}" destId="{565808C6-28D8-4373-9981-7A1011CD881E}" srcOrd="6" destOrd="0" presId="urn:microsoft.com/office/officeart/2008/layout/LinedList"/>
    <dgm:cxn modelId="{0224464B-8ED4-440E-A4B7-6104B7431079}" type="presParOf" srcId="{388897AD-A2CD-4B1C-B53A-BE5610FDA774}" destId="{176654D4-803B-46F9-927D-A8A35FAD272E}" srcOrd="7" destOrd="0" presId="urn:microsoft.com/office/officeart/2008/layout/LinedList"/>
    <dgm:cxn modelId="{3070FB98-C464-4383-B2F6-4468A22EDBFC}" type="presParOf" srcId="{176654D4-803B-46F9-927D-A8A35FAD272E}" destId="{CC368F6F-0140-4750-9573-CE44D5E55B68}" srcOrd="0" destOrd="0" presId="urn:microsoft.com/office/officeart/2008/layout/LinedList"/>
    <dgm:cxn modelId="{2D46C6BC-8E3D-46BE-B0E7-7C6119B09015}" type="presParOf" srcId="{176654D4-803B-46F9-927D-A8A35FAD272E}" destId="{1FF54707-4BF7-40E7-B9AC-D8A82BDD6FC9}" srcOrd="1" destOrd="0" presId="urn:microsoft.com/office/officeart/2008/layout/LinedList"/>
    <dgm:cxn modelId="{AD1127D1-139C-45A4-99CE-2DE6D97B7A57}" type="presParOf" srcId="{388897AD-A2CD-4B1C-B53A-BE5610FDA774}" destId="{A535C4DF-5405-4315-A11F-8155E476C480}" srcOrd="8" destOrd="0" presId="urn:microsoft.com/office/officeart/2008/layout/LinedList"/>
    <dgm:cxn modelId="{387DF653-E0D8-4380-A169-E0A28782B657}" type="presParOf" srcId="{388897AD-A2CD-4B1C-B53A-BE5610FDA774}" destId="{A44AE4B5-D4BC-4E6C-8F32-26C31421348D}" srcOrd="9" destOrd="0" presId="urn:microsoft.com/office/officeart/2008/layout/LinedList"/>
    <dgm:cxn modelId="{E700F102-4122-4C81-BD6E-146A2E47F08B}" type="presParOf" srcId="{A44AE4B5-D4BC-4E6C-8F32-26C31421348D}" destId="{7AA73348-872D-4BC9-B3C0-EB1ABD5E8D27}" srcOrd="0" destOrd="0" presId="urn:microsoft.com/office/officeart/2008/layout/LinedList"/>
    <dgm:cxn modelId="{FAC9B20F-F086-43F3-822A-5F050D44B409}" type="presParOf" srcId="{A44AE4B5-D4BC-4E6C-8F32-26C31421348D}" destId="{D22F8B03-4589-42D6-A6CC-4EE105CAAF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2BBEA-CDB8-4B5F-9ADE-C5D6159EBBE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t-EE"/>
        </a:p>
      </dgm:t>
    </dgm:pt>
    <dgm:pt modelId="{3C3AA68D-EF26-460E-8199-A4CB666CE9D7}">
      <dgm:prSet phldrT="[Tekst]" custT="1"/>
      <dgm:spPr/>
      <dgm:t>
        <a:bodyPr/>
        <a:lstStyle/>
        <a:p>
          <a:r>
            <a:rPr lang="en-GB" sz="1200" dirty="0"/>
            <a:t>Resource economy</a:t>
          </a:r>
          <a:endParaRPr lang="et-EE" sz="1200" dirty="0"/>
        </a:p>
      </dgm:t>
    </dgm:pt>
    <dgm:pt modelId="{36DF32EF-0BCC-443D-8964-18A2CDCCF32D}" type="parTrans" cxnId="{E90816CB-5C1A-4256-B9B7-CE7055BD5C31}">
      <dgm:prSet/>
      <dgm:spPr/>
      <dgm:t>
        <a:bodyPr/>
        <a:lstStyle/>
        <a:p>
          <a:endParaRPr lang="et-EE"/>
        </a:p>
      </dgm:t>
    </dgm:pt>
    <dgm:pt modelId="{5029D646-0131-4E6D-BAE9-EE7A8F24F72B}" type="sibTrans" cxnId="{E90816CB-5C1A-4256-B9B7-CE7055BD5C31}">
      <dgm:prSet/>
      <dgm:spPr/>
      <dgm:t>
        <a:bodyPr/>
        <a:lstStyle/>
        <a:p>
          <a:r>
            <a:rPr lang="en-GB" dirty="0"/>
            <a:t>Consulting</a:t>
          </a:r>
          <a:endParaRPr lang="et-EE" dirty="0"/>
        </a:p>
      </dgm:t>
    </dgm:pt>
    <dgm:pt modelId="{223EEB39-950F-46F1-88F5-6E868912B493}">
      <dgm:prSet phldrT="[Tekst]" custT="1"/>
      <dgm:spPr/>
      <dgm:t>
        <a:bodyPr/>
        <a:lstStyle/>
        <a:p>
          <a:r>
            <a:rPr lang="en-GB" sz="1200" dirty="0"/>
            <a:t>Youth </a:t>
          </a:r>
          <a:r>
            <a:rPr lang="en-GB" sz="1200" dirty="0" err="1"/>
            <a:t>entrepre-neurship</a:t>
          </a:r>
          <a:endParaRPr lang="et-EE" sz="1200" dirty="0"/>
        </a:p>
      </dgm:t>
    </dgm:pt>
    <dgm:pt modelId="{958173CE-F44A-4021-B58B-5143B2566F24}" type="parTrans" cxnId="{051E3067-1C89-4D5A-9EEF-FC4FEFBB6EF6}">
      <dgm:prSet/>
      <dgm:spPr/>
      <dgm:t>
        <a:bodyPr/>
        <a:lstStyle/>
        <a:p>
          <a:endParaRPr lang="et-EE"/>
        </a:p>
      </dgm:t>
    </dgm:pt>
    <dgm:pt modelId="{2E6B2603-3911-4F08-9009-AB6739659119}" type="sibTrans" cxnId="{051E3067-1C89-4D5A-9EEF-FC4FEFBB6EF6}">
      <dgm:prSet/>
      <dgm:spPr/>
      <dgm:t>
        <a:bodyPr/>
        <a:lstStyle/>
        <a:p>
          <a:r>
            <a:rPr lang="en-GB" dirty="0"/>
            <a:t>Labs</a:t>
          </a:r>
          <a:endParaRPr lang="et-EE" dirty="0"/>
        </a:p>
      </dgm:t>
    </dgm:pt>
    <dgm:pt modelId="{0618BF68-1A9D-4586-8FBD-D73AF49B5805}">
      <dgm:prSet phldrT="[Tekst]" custT="1"/>
      <dgm:spPr/>
      <dgm:t>
        <a:bodyPr/>
        <a:lstStyle/>
        <a:p>
          <a:r>
            <a:rPr lang="en-GB" sz="1200" dirty="0"/>
            <a:t>MULTI-VERSITAS</a:t>
          </a:r>
          <a:endParaRPr lang="et-EE" sz="1200" dirty="0"/>
        </a:p>
      </dgm:t>
    </dgm:pt>
    <dgm:pt modelId="{362105F9-9E14-4005-AF5A-6BC67B799CA8}" type="sibTrans" cxnId="{8B758613-80A4-4D80-9FCB-6ABC76D32721}">
      <dgm:prSet custT="1"/>
      <dgm:spPr/>
      <dgm:t>
        <a:bodyPr/>
        <a:lstStyle/>
        <a:p>
          <a:r>
            <a:rPr lang="en-GB" sz="2000" dirty="0"/>
            <a:t>Service Design</a:t>
          </a:r>
          <a:endParaRPr lang="et-EE" sz="2000" dirty="0"/>
        </a:p>
      </dgm:t>
    </dgm:pt>
    <dgm:pt modelId="{10E383A7-E283-452B-BCD2-DBD6560EF89C}" type="parTrans" cxnId="{8B758613-80A4-4D80-9FCB-6ABC76D32721}">
      <dgm:prSet/>
      <dgm:spPr/>
      <dgm:t>
        <a:bodyPr/>
        <a:lstStyle/>
        <a:p>
          <a:endParaRPr lang="et-EE"/>
        </a:p>
      </dgm:t>
    </dgm:pt>
    <dgm:pt modelId="{6D114030-54E9-4011-B26B-4A0A2F410D5C}">
      <dgm:prSet custT="1"/>
      <dgm:spPr/>
      <dgm:t>
        <a:bodyPr/>
        <a:lstStyle/>
        <a:p>
          <a:r>
            <a:rPr lang="en-GB" sz="1100" dirty="0"/>
            <a:t>Business Incubation</a:t>
          </a:r>
        </a:p>
      </dgm:t>
    </dgm:pt>
    <dgm:pt modelId="{B535D79F-C076-4654-B654-057CDF693C68}" type="parTrans" cxnId="{7B511734-1BE2-4A48-A8C2-344B6A511C63}">
      <dgm:prSet/>
      <dgm:spPr/>
      <dgm:t>
        <a:bodyPr/>
        <a:lstStyle/>
        <a:p>
          <a:endParaRPr lang="en-GB"/>
        </a:p>
      </dgm:t>
    </dgm:pt>
    <dgm:pt modelId="{FEF8EFD6-239A-4569-B8E0-B35B7C1A8AE9}" type="sibTrans" cxnId="{7B511734-1BE2-4A48-A8C2-344B6A511C63}">
      <dgm:prSet/>
      <dgm:spPr/>
      <dgm:t>
        <a:bodyPr/>
        <a:lstStyle/>
        <a:p>
          <a:r>
            <a:rPr lang="en-GB" dirty="0"/>
            <a:t>Business support</a:t>
          </a:r>
          <a:endParaRPr lang="et-EE" dirty="0"/>
        </a:p>
      </dgm:t>
    </dgm:pt>
    <dgm:pt modelId="{38598A11-AB61-4C69-8578-811C48F4701D}">
      <dgm:prSet/>
      <dgm:spPr/>
      <dgm:t>
        <a:bodyPr/>
        <a:lstStyle/>
        <a:p>
          <a:r>
            <a:rPr lang="en-GB" dirty="0"/>
            <a:t>Thematic clusters</a:t>
          </a:r>
        </a:p>
      </dgm:t>
    </dgm:pt>
    <dgm:pt modelId="{66E6C78D-61B4-4B1F-8918-A8C50C8E0187}" type="parTrans" cxnId="{60BAB47D-41EA-4398-B300-DB21A845034A}">
      <dgm:prSet/>
      <dgm:spPr/>
      <dgm:t>
        <a:bodyPr/>
        <a:lstStyle/>
        <a:p>
          <a:endParaRPr lang="en-GB"/>
        </a:p>
      </dgm:t>
    </dgm:pt>
    <dgm:pt modelId="{BFFA48B2-099F-410D-B25D-1E5812BEEBE8}" type="sibTrans" cxnId="{60BAB47D-41EA-4398-B300-DB21A845034A}">
      <dgm:prSet/>
      <dgm:spPr/>
      <dgm:t>
        <a:bodyPr/>
        <a:lstStyle/>
        <a:p>
          <a:r>
            <a:rPr lang="en-GB" dirty="0"/>
            <a:t>Place marketing</a:t>
          </a:r>
          <a:endParaRPr lang="et-EE" dirty="0"/>
        </a:p>
      </dgm:t>
    </dgm:pt>
    <dgm:pt modelId="{A42D97A8-EE76-4AD9-8861-C0837A129E99}" type="pres">
      <dgm:prSet presAssocID="{C672BBEA-CDB8-4B5F-9ADE-C5D6159EBBEB}" presName="Name0" presStyleCnt="0">
        <dgm:presLayoutVars>
          <dgm:chMax/>
          <dgm:chPref/>
          <dgm:dir/>
          <dgm:animLvl val="lvl"/>
        </dgm:presLayoutVars>
      </dgm:prSet>
      <dgm:spPr/>
    </dgm:pt>
    <dgm:pt modelId="{E4F7B08A-523F-4F56-94F8-1E2949C55CCA}" type="pres">
      <dgm:prSet presAssocID="{3C3AA68D-EF26-460E-8199-A4CB666CE9D7}" presName="composite" presStyleCnt="0"/>
      <dgm:spPr/>
    </dgm:pt>
    <dgm:pt modelId="{3C6D4B7F-8622-4A0E-914E-ACAC2882D298}" type="pres">
      <dgm:prSet presAssocID="{3C3AA68D-EF26-460E-8199-A4CB666CE9D7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C333B1F4-3195-4F74-AC5C-F000258D3E33}" type="pres">
      <dgm:prSet presAssocID="{3C3AA68D-EF26-460E-8199-A4CB666CE9D7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903C2FAE-E50A-4E7C-BC62-C4C4EC10A692}" type="pres">
      <dgm:prSet presAssocID="{3C3AA68D-EF26-460E-8199-A4CB666CE9D7}" presName="BalanceSpacing" presStyleCnt="0"/>
      <dgm:spPr/>
    </dgm:pt>
    <dgm:pt modelId="{A41F56BC-54B6-4BE9-8036-09F660C23905}" type="pres">
      <dgm:prSet presAssocID="{3C3AA68D-EF26-460E-8199-A4CB666CE9D7}" presName="BalanceSpacing1" presStyleCnt="0"/>
      <dgm:spPr/>
    </dgm:pt>
    <dgm:pt modelId="{0943A8B8-B173-4FEC-9AF8-43B337D78B91}" type="pres">
      <dgm:prSet presAssocID="{5029D646-0131-4E6D-BAE9-EE7A8F24F72B}" presName="Accent1Text" presStyleLbl="node1" presStyleIdx="1" presStyleCnt="10"/>
      <dgm:spPr/>
    </dgm:pt>
    <dgm:pt modelId="{ECBD5E5C-4987-4542-99AD-2E7E1DE1CF8F}" type="pres">
      <dgm:prSet presAssocID="{5029D646-0131-4E6D-BAE9-EE7A8F24F72B}" presName="spaceBetweenRectangles" presStyleCnt="0"/>
      <dgm:spPr/>
    </dgm:pt>
    <dgm:pt modelId="{1CFA38FB-FA95-4CE7-A2A7-2597772801A5}" type="pres">
      <dgm:prSet presAssocID="{0618BF68-1A9D-4586-8FBD-D73AF49B5805}" presName="composite" presStyleCnt="0"/>
      <dgm:spPr/>
    </dgm:pt>
    <dgm:pt modelId="{B9B56FAF-938D-4BD2-ADE6-03F236A4355D}" type="pres">
      <dgm:prSet presAssocID="{0618BF68-1A9D-4586-8FBD-D73AF49B5805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B86D5B1D-151B-462E-A1D1-163E993CA80C}" type="pres">
      <dgm:prSet presAssocID="{0618BF68-1A9D-4586-8FBD-D73AF49B5805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1A89A6E-0942-4070-8C9B-2DA7499F2142}" type="pres">
      <dgm:prSet presAssocID="{0618BF68-1A9D-4586-8FBD-D73AF49B5805}" presName="BalanceSpacing" presStyleCnt="0"/>
      <dgm:spPr/>
    </dgm:pt>
    <dgm:pt modelId="{18F09702-BAD6-4DB5-B9FE-3B37BC156A26}" type="pres">
      <dgm:prSet presAssocID="{0618BF68-1A9D-4586-8FBD-D73AF49B5805}" presName="BalanceSpacing1" presStyleCnt="0"/>
      <dgm:spPr/>
    </dgm:pt>
    <dgm:pt modelId="{5D06256D-659B-4EA6-9735-5A4C63EF2767}" type="pres">
      <dgm:prSet presAssocID="{362105F9-9E14-4005-AF5A-6BC67B799CA8}" presName="Accent1Text" presStyleLbl="node1" presStyleIdx="3" presStyleCnt="10"/>
      <dgm:spPr/>
    </dgm:pt>
    <dgm:pt modelId="{BB380B69-D2DE-4E24-A3FB-DA4ADE5C6457}" type="pres">
      <dgm:prSet presAssocID="{362105F9-9E14-4005-AF5A-6BC67B799CA8}" presName="spaceBetweenRectangles" presStyleCnt="0"/>
      <dgm:spPr/>
    </dgm:pt>
    <dgm:pt modelId="{DD7C717A-0D17-475E-9C43-E6F6985DE9A7}" type="pres">
      <dgm:prSet presAssocID="{6D114030-54E9-4011-B26B-4A0A2F410D5C}" presName="composite" presStyleCnt="0"/>
      <dgm:spPr/>
    </dgm:pt>
    <dgm:pt modelId="{720A104F-101C-45B0-AD73-F4236576CFBC}" type="pres">
      <dgm:prSet presAssocID="{6D114030-54E9-4011-B26B-4A0A2F410D5C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BF3036CC-B8E4-45AB-ACDC-2259C509D2E2}" type="pres">
      <dgm:prSet presAssocID="{6D114030-54E9-4011-B26B-4A0A2F410D5C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E251F42-5041-4F88-89BA-1E29892B97F1}" type="pres">
      <dgm:prSet presAssocID="{6D114030-54E9-4011-B26B-4A0A2F410D5C}" presName="BalanceSpacing" presStyleCnt="0"/>
      <dgm:spPr/>
    </dgm:pt>
    <dgm:pt modelId="{6B7C9C25-662A-47B1-92DD-2356F4A4FF36}" type="pres">
      <dgm:prSet presAssocID="{6D114030-54E9-4011-B26B-4A0A2F410D5C}" presName="BalanceSpacing1" presStyleCnt="0"/>
      <dgm:spPr/>
    </dgm:pt>
    <dgm:pt modelId="{E8EC0BF6-0F54-4593-A9D5-E2AEBB0739B5}" type="pres">
      <dgm:prSet presAssocID="{FEF8EFD6-239A-4569-B8E0-B35B7C1A8AE9}" presName="Accent1Text" presStyleLbl="node1" presStyleIdx="5" presStyleCnt="10"/>
      <dgm:spPr/>
    </dgm:pt>
    <dgm:pt modelId="{4D65B69D-801A-4866-B8B4-19EE131D97B2}" type="pres">
      <dgm:prSet presAssocID="{FEF8EFD6-239A-4569-B8E0-B35B7C1A8AE9}" presName="spaceBetweenRectangles" presStyleCnt="0"/>
      <dgm:spPr/>
    </dgm:pt>
    <dgm:pt modelId="{A8BD2278-6C54-48A4-B824-B48DE33A0718}" type="pres">
      <dgm:prSet presAssocID="{38598A11-AB61-4C69-8578-811C48F4701D}" presName="composite" presStyleCnt="0"/>
      <dgm:spPr/>
    </dgm:pt>
    <dgm:pt modelId="{32D142FB-10F2-4891-9484-F2095F4A8C8B}" type="pres">
      <dgm:prSet presAssocID="{38598A11-AB61-4C69-8578-811C48F4701D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D6B97C60-5344-42BD-AB3C-6A1A156DC2D3}" type="pres">
      <dgm:prSet presAssocID="{38598A11-AB61-4C69-8578-811C48F4701D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A6D6398-2EFE-4D7F-B461-CDBF96E96B2C}" type="pres">
      <dgm:prSet presAssocID="{38598A11-AB61-4C69-8578-811C48F4701D}" presName="BalanceSpacing" presStyleCnt="0"/>
      <dgm:spPr/>
    </dgm:pt>
    <dgm:pt modelId="{3E1F0F9A-4454-43BB-A2EC-835D6A8A30D0}" type="pres">
      <dgm:prSet presAssocID="{38598A11-AB61-4C69-8578-811C48F4701D}" presName="BalanceSpacing1" presStyleCnt="0"/>
      <dgm:spPr/>
    </dgm:pt>
    <dgm:pt modelId="{EA5CD886-9DC7-46D4-8637-22133D15AEAE}" type="pres">
      <dgm:prSet presAssocID="{BFFA48B2-099F-410D-B25D-1E5812BEEBE8}" presName="Accent1Text" presStyleLbl="node1" presStyleIdx="7" presStyleCnt="10"/>
      <dgm:spPr/>
    </dgm:pt>
    <dgm:pt modelId="{E5750E4C-EA17-4256-B13A-A59A8A38D9F1}" type="pres">
      <dgm:prSet presAssocID="{BFFA48B2-099F-410D-B25D-1E5812BEEBE8}" presName="spaceBetweenRectangles" presStyleCnt="0"/>
      <dgm:spPr/>
    </dgm:pt>
    <dgm:pt modelId="{E5F58E43-6A28-4E25-B6CB-840847063EBF}" type="pres">
      <dgm:prSet presAssocID="{223EEB39-950F-46F1-88F5-6E868912B493}" presName="composite" presStyleCnt="0"/>
      <dgm:spPr/>
    </dgm:pt>
    <dgm:pt modelId="{23B3F851-1874-4067-A3E0-A7E45961F619}" type="pres">
      <dgm:prSet presAssocID="{223EEB39-950F-46F1-88F5-6E868912B493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D260F8EF-C90D-4779-9B8C-B6956A25D8EF}" type="pres">
      <dgm:prSet presAssocID="{223EEB39-950F-46F1-88F5-6E868912B493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C4D174B-3B7F-4232-BD1A-2B3FA38A5F1D}" type="pres">
      <dgm:prSet presAssocID="{223EEB39-950F-46F1-88F5-6E868912B493}" presName="BalanceSpacing" presStyleCnt="0"/>
      <dgm:spPr/>
    </dgm:pt>
    <dgm:pt modelId="{F113F99D-C6C2-4286-824A-FA92199B29E2}" type="pres">
      <dgm:prSet presAssocID="{223EEB39-950F-46F1-88F5-6E868912B493}" presName="BalanceSpacing1" presStyleCnt="0"/>
      <dgm:spPr/>
    </dgm:pt>
    <dgm:pt modelId="{2ED3BEF6-C728-49AE-93D3-EF61A42DC78E}" type="pres">
      <dgm:prSet presAssocID="{2E6B2603-3911-4F08-9009-AB6739659119}" presName="Accent1Text" presStyleLbl="node1" presStyleIdx="9" presStyleCnt="10"/>
      <dgm:spPr/>
    </dgm:pt>
  </dgm:ptLst>
  <dgm:cxnLst>
    <dgm:cxn modelId="{8B758613-80A4-4D80-9FCB-6ABC76D32721}" srcId="{C672BBEA-CDB8-4B5F-9ADE-C5D6159EBBEB}" destId="{0618BF68-1A9D-4586-8FBD-D73AF49B5805}" srcOrd="1" destOrd="0" parTransId="{10E383A7-E283-452B-BCD2-DBD6560EF89C}" sibTransId="{362105F9-9E14-4005-AF5A-6BC67B799CA8}"/>
    <dgm:cxn modelId="{942BB914-22E7-4BC5-A2CB-EEDCD21C5162}" type="presOf" srcId="{6D114030-54E9-4011-B26B-4A0A2F410D5C}" destId="{720A104F-101C-45B0-AD73-F4236576CFBC}" srcOrd="0" destOrd="0" presId="urn:microsoft.com/office/officeart/2008/layout/AlternatingHexagons"/>
    <dgm:cxn modelId="{7EEBFD20-94AB-4C95-9465-059FA7B66107}" type="presOf" srcId="{223EEB39-950F-46F1-88F5-6E868912B493}" destId="{23B3F851-1874-4067-A3E0-A7E45961F619}" srcOrd="0" destOrd="0" presId="urn:microsoft.com/office/officeart/2008/layout/AlternatingHexagons"/>
    <dgm:cxn modelId="{474AC831-960A-4B64-9D4B-371AB55EFB5B}" type="presOf" srcId="{BFFA48B2-099F-410D-B25D-1E5812BEEBE8}" destId="{EA5CD886-9DC7-46D4-8637-22133D15AEAE}" srcOrd="0" destOrd="0" presId="urn:microsoft.com/office/officeart/2008/layout/AlternatingHexagons"/>
    <dgm:cxn modelId="{7B511734-1BE2-4A48-A8C2-344B6A511C63}" srcId="{C672BBEA-CDB8-4B5F-9ADE-C5D6159EBBEB}" destId="{6D114030-54E9-4011-B26B-4A0A2F410D5C}" srcOrd="2" destOrd="0" parTransId="{B535D79F-C076-4654-B654-057CDF693C68}" sibTransId="{FEF8EFD6-239A-4569-B8E0-B35B7C1A8AE9}"/>
    <dgm:cxn modelId="{3011A442-D5F3-4344-89BA-3F18236EB373}" type="presOf" srcId="{38598A11-AB61-4C69-8578-811C48F4701D}" destId="{32D142FB-10F2-4891-9484-F2095F4A8C8B}" srcOrd="0" destOrd="0" presId="urn:microsoft.com/office/officeart/2008/layout/AlternatingHexagons"/>
    <dgm:cxn modelId="{051E3067-1C89-4D5A-9EEF-FC4FEFBB6EF6}" srcId="{C672BBEA-CDB8-4B5F-9ADE-C5D6159EBBEB}" destId="{223EEB39-950F-46F1-88F5-6E868912B493}" srcOrd="4" destOrd="0" parTransId="{958173CE-F44A-4021-B58B-5143B2566F24}" sibTransId="{2E6B2603-3911-4F08-9009-AB6739659119}"/>
    <dgm:cxn modelId="{60BAB47D-41EA-4398-B300-DB21A845034A}" srcId="{C672BBEA-CDB8-4B5F-9ADE-C5D6159EBBEB}" destId="{38598A11-AB61-4C69-8578-811C48F4701D}" srcOrd="3" destOrd="0" parTransId="{66E6C78D-61B4-4B1F-8918-A8C50C8E0187}" sibTransId="{BFFA48B2-099F-410D-B25D-1E5812BEEBE8}"/>
    <dgm:cxn modelId="{1BDFA782-E315-4966-A2EB-C69C597D1370}" type="presOf" srcId="{C672BBEA-CDB8-4B5F-9ADE-C5D6159EBBEB}" destId="{A42D97A8-EE76-4AD9-8861-C0837A129E99}" srcOrd="0" destOrd="0" presId="urn:microsoft.com/office/officeart/2008/layout/AlternatingHexagons"/>
    <dgm:cxn modelId="{8AA74D9D-88D9-4CE8-BF7F-9E10162DBDE1}" type="presOf" srcId="{2E6B2603-3911-4F08-9009-AB6739659119}" destId="{2ED3BEF6-C728-49AE-93D3-EF61A42DC78E}" srcOrd="0" destOrd="0" presId="urn:microsoft.com/office/officeart/2008/layout/AlternatingHexagons"/>
    <dgm:cxn modelId="{93183AAF-FBCB-4BEB-978B-FFC65A567439}" type="presOf" srcId="{362105F9-9E14-4005-AF5A-6BC67B799CA8}" destId="{5D06256D-659B-4EA6-9735-5A4C63EF2767}" srcOrd="0" destOrd="0" presId="urn:microsoft.com/office/officeart/2008/layout/AlternatingHexagons"/>
    <dgm:cxn modelId="{E90816CB-5C1A-4256-B9B7-CE7055BD5C31}" srcId="{C672BBEA-CDB8-4B5F-9ADE-C5D6159EBBEB}" destId="{3C3AA68D-EF26-460E-8199-A4CB666CE9D7}" srcOrd="0" destOrd="0" parTransId="{36DF32EF-0BCC-443D-8964-18A2CDCCF32D}" sibTransId="{5029D646-0131-4E6D-BAE9-EE7A8F24F72B}"/>
    <dgm:cxn modelId="{A279B5D2-435C-4A66-AFF2-0CDF3DF28305}" type="presOf" srcId="{5029D646-0131-4E6D-BAE9-EE7A8F24F72B}" destId="{0943A8B8-B173-4FEC-9AF8-43B337D78B91}" srcOrd="0" destOrd="0" presId="urn:microsoft.com/office/officeart/2008/layout/AlternatingHexagons"/>
    <dgm:cxn modelId="{B0A953D5-91A2-4954-A589-8D811F20ECF4}" type="presOf" srcId="{3C3AA68D-EF26-460E-8199-A4CB666CE9D7}" destId="{3C6D4B7F-8622-4A0E-914E-ACAC2882D298}" srcOrd="0" destOrd="0" presId="urn:microsoft.com/office/officeart/2008/layout/AlternatingHexagons"/>
    <dgm:cxn modelId="{D541E7F0-2EA8-495E-BC73-63C0C3E4199D}" type="presOf" srcId="{0618BF68-1A9D-4586-8FBD-D73AF49B5805}" destId="{B9B56FAF-938D-4BD2-ADE6-03F236A4355D}" srcOrd="0" destOrd="0" presId="urn:microsoft.com/office/officeart/2008/layout/AlternatingHexagons"/>
    <dgm:cxn modelId="{E2653AFA-E6B3-419F-A4DC-26FC9F97256A}" type="presOf" srcId="{FEF8EFD6-239A-4569-B8E0-B35B7C1A8AE9}" destId="{E8EC0BF6-0F54-4593-A9D5-E2AEBB0739B5}" srcOrd="0" destOrd="0" presId="urn:microsoft.com/office/officeart/2008/layout/AlternatingHexagons"/>
    <dgm:cxn modelId="{C31271A0-59D5-4BA5-9A7B-552FCAB648A8}" type="presParOf" srcId="{A42D97A8-EE76-4AD9-8861-C0837A129E99}" destId="{E4F7B08A-523F-4F56-94F8-1E2949C55CCA}" srcOrd="0" destOrd="0" presId="urn:microsoft.com/office/officeart/2008/layout/AlternatingHexagons"/>
    <dgm:cxn modelId="{7BC8982D-CB1A-43E4-9B18-8137FCB2C0AF}" type="presParOf" srcId="{E4F7B08A-523F-4F56-94F8-1E2949C55CCA}" destId="{3C6D4B7F-8622-4A0E-914E-ACAC2882D298}" srcOrd="0" destOrd="0" presId="urn:microsoft.com/office/officeart/2008/layout/AlternatingHexagons"/>
    <dgm:cxn modelId="{C3E79D2D-0525-413D-A941-0AD0D5E7AF73}" type="presParOf" srcId="{E4F7B08A-523F-4F56-94F8-1E2949C55CCA}" destId="{C333B1F4-3195-4F74-AC5C-F000258D3E33}" srcOrd="1" destOrd="0" presId="urn:microsoft.com/office/officeart/2008/layout/AlternatingHexagons"/>
    <dgm:cxn modelId="{AE5C66BB-A168-4112-97E8-A5096A4D26A0}" type="presParOf" srcId="{E4F7B08A-523F-4F56-94F8-1E2949C55CCA}" destId="{903C2FAE-E50A-4E7C-BC62-C4C4EC10A692}" srcOrd="2" destOrd="0" presId="urn:microsoft.com/office/officeart/2008/layout/AlternatingHexagons"/>
    <dgm:cxn modelId="{7B1B70EE-BBF5-4366-B698-60FE69809422}" type="presParOf" srcId="{E4F7B08A-523F-4F56-94F8-1E2949C55CCA}" destId="{A41F56BC-54B6-4BE9-8036-09F660C23905}" srcOrd="3" destOrd="0" presId="urn:microsoft.com/office/officeart/2008/layout/AlternatingHexagons"/>
    <dgm:cxn modelId="{8E1DCC61-6AFC-40F4-9C9A-19C2A9605A6B}" type="presParOf" srcId="{E4F7B08A-523F-4F56-94F8-1E2949C55CCA}" destId="{0943A8B8-B173-4FEC-9AF8-43B337D78B91}" srcOrd="4" destOrd="0" presId="urn:microsoft.com/office/officeart/2008/layout/AlternatingHexagons"/>
    <dgm:cxn modelId="{3C6EFFA3-AA31-4649-A2DA-BB694EDDE730}" type="presParOf" srcId="{A42D97A8-EE76-4AD9-8861-C0837A129E99}" destId="{ECBD5E5C-4987-4542-99AD-2E7E1DE1CF8F}" srcOrd="1" destOrd="0" presId="urn:microsoft.com/office/officeart/2008/layout/AlternatingHexagons"/>
    <dgm:cxn modelId="{340E48E4-C059-4217-A040-04923C87B6E0}" type="presParOf" srcId="{A42D97A8-EE76-4AD9-8861-C0837A129E99}" destId="{1CFA38FB-FA95-4CE7-A2A7-2597772801A5}" srcOrd="2" destOrd="0" presId="urn:microsoft.com/office/officeart/2008/layout/AlternatingHexagons"/>
    <dgm:cxn modelId="{764FA4C5-5865-4901-9714-5972F5D64B3F}" type="presParOf" srcId="{1CFA38FB-FA95-4CE7-A2A7-2597772801A5}" destId="{B9B56FAF-938D-4BD2-ADE6-03F236A4355D}" srcOrd="0" destOrd="0" presId="urn:microsoft.com/office/officeart/2008/layout/AlternatingHexagons"/>
    <dgm:cxn modelId="{E6C1E0B5-A39F-4938-B64A-576EBF64DA0A}" type="presParOf" srcId="{1CFA38FB-FA95-4CE7-A2A7-2597772801A5}" destId="{B86D5B1D-151B-462E-A1D1-163E993CA80C}" srcOrd="1" destOrd="0" presId="urn:microsoft.com/office/officeart/2008/layout/AlternatingHexagons"/>
    <dgm:cxn modelId="{6DDBBF6A-A798-4102-B457-5DAB95FA6D30}" type="presParOf" srcId="{1CFA38FB-FA95-4CE7-A2A7-2597772801A5}" destId="{01A89A6E-0942-4070-8C9B-2DA7499F2142}" srcOrd="2" destOrd="0" presId="urn:microsoft.com/office/officeart/2008/layout/AlternatingHexagons"/>
    <dgm:cxn modelId="{F124BF75-FE06-4951-A9FC-25F68644BCD4}" type="presParOf" srcId="{1CFA38FB-FA95-4CE7-A2A7-2597772801A5}" destId="{18F09702-BAD6-4DB5-B9FE-3B37BC156A26}" srcOrd="3" destOrd="0" presId="urn:microsoft.com/office/officeart/2008/layout/AlternatingHexagons"/>
    <dgm:cxn modelId="{0BB33A4D-40F1-4579-A7A6-5FD62975F0A7}" type="presParOf" srcId="{1CFA38FB-FA95-4CE7-A2A7-2597772801A5}" destId="{5D06256D-659B-4EA6-9735-5A4C63EF2767}" srcOrd="4" destOrd="0" presId="urn:microsoft.com/office/officeart/2008/layout/AlternatingHexagons"/>
    <dgm:cxn modelId="{8225EE82-EB24-4915-A810-651B39875A08}" type="presParOf" srcId="{A42D97A8-EE76-4AD9-8861-C0837A129E99}" destId="{BB380B69-D2DE-4E24-A3FB-DA4ADE5C6457}" srcOrd="3" destOrd="0" presId="urn:microsoft.com/office/officeart/2008/layout/AlternatingHexagons"/>
    <dgm:cxn modelId="{FB8A734C-A5EF-41B7-A053-72BFBB656A42}" type="presParOf" srcId="{A42D97A8-EE76-4AD9-8861-C0837A129E99}" destId="{DD7C717A-0D17-475E-9C43-E6F6985DE9A7}" srcOrd="4" destOrd="0" presId="urn:microsoft.com/office/officeart/2008/layout/AlternatingHexagons"/>
    <dgm:cxn modelId="{FD74D59A-8AA4-4DC9-BE33-971EA88B8ECC}" type="presParOf" srcId="{DD7C717A-0D17-475E-9C43-E6F6985DE9A7}" destId="{720A104F-101C-45B0-AD73-F4236576CFBC}" srcOrd="0" destOrd="0" presId="urn:microsoft.com/office/officeart/2008/layout/AlternatingHexagons"/>
    <dgm:cxn modelId="{B2BF3BA4-3C5C-45C3-B727-FFB719E416AA}" type="presParOf" srcId="{DD7C717A-0D17-475E-9C43-E6F6985DE9A7}" destId="{BF3036CC-B8E4-45AB-ACDC-2259C509D2E2}" srcOrd="1" destOrd="0" presId="urn:microsoft.com/office/officeart/2008/layout/AlternatingHexagons"/>
    <dgm:cxn modelId="{8A61A188-5D84-4552-85EF-2718800AFEA9}" type="presParOf" srcId="{DD7C717A-0D17-475E-9C43-E6F6985DE9A7}" destId="{4E251F42-5041-4F88-89BA-1E29892B97F1}" srcOrd="2" destOrd="0" presId="urn:microsoft.com/office/officeart/2008/layout/AlternatingHexagons"/>
    <dgm:cxn modelId="{FC879E36-7D04-4404-B89D-6632E6C48B13}" type="presParOf" srcId="{DD7C717A-0D17-475E-9C43-E6F6985DE9A7}" destId="{6B7C9C25-662A-47B1-92DD-2356F4A4FF36}" srcOrd="3" destOrd="0" presId="urn:microsoft.com/office/officeart/2008/layout/AlternatingHexagons"/>
    <dgm:cxn modelId="{843B98A8-9A37-47A0-9D3B-CBD739B1485A}" type="presParOf" srcId="{DD7C717A-0D17-475E-9C43-E6F6985DE9A7}" destId="{E8EC0BF6-0F54-4593-A9D5-E2AEBB0739B5}" srcOrd="4" destOrd="0" presId="urn:microsoft.com/office/officeart/2008/layout/AlternatingHexagons"/>
    <dgm:cxn modelId="{2F002FAE-6F97-4EDE-9D30-7DDFC74CB418}" type="presParOf" srcId="{A42D97A8-EE76-4AD9-8861-C0837A129E99}" destId="{4D65B69D-801A-4866-B8B4-19EE131D97B2}" srcOrd="5" destOrd="0" presId="urn:microsoft.com/office/officeart/2008/layout/AlternatingHexagons"/>
    <dgm:cxn modelId="{2E5C98D5-91F9-4528-B2F7-DF7FD9FFFDFC}" type="presParOf" srcId="{A42D97A8-EE76-4AD9-8861-C0837A129E99}" destId="{A8BD2278-6C54-48A4-B824-B48DE33A0718}" srcOrd="6" destOrd="0" presId="urn:microsoft.com/office/officeart/2008/layout/AlternatingHexagons"/>
    <dgm:cxn modelId="{71FA6B90-23FE-4283-9F9C-DAA985232C4E}" type="presParOf" srcId="{A8BD2278-6C54-48A4-B824-B48DE33A0718}" destId="{32D142FB-10F2-4891-9484-F2095F4A8C8B}" srcOrd="0" destOrd="0" presId="urn:microsoft.com/office/officeart/2008/layout/AlternatingHexagons"/>
    <dgm:cxn modelId="{4481F647-A9A3-4947-8346-6F91A0192302}" type="presParOf" srcId="{A8BD2278-6C54-48A4-B824-B48DE33A0718}" destId="{D6B97C60-5344-42BD-AB3C-6A1A156DC2D3}" srcOrd="1" destOrd="0" presId="urn:microsoft.com/office/officeart/2008/layout/AlternatingHexagons"/>
    <dgm:cxn modelId="{51BE287E-9D46-4308-AB92-436F1DAAE41E}" type="presParOf" srcId="{A8BD2278-6C54-48A4-B824-B48DE33A0718}" destId="{AA6D6398-2EFE-4D7F-B461-CDBF96E96B2C}" srcOrd="2" destOrd="0" presId="urn:microsoft.com/office/officeart/2008/layout/AlternatingHexagons"/>
    <dgm:cxn modelId="{F2805D1E-6C37-4F37-86E0-87E302E48A79}" type="presParOf" srcId="{A8BD2278-6C54-48A4-B824-B48DE33A0718}" destId="{3E1F0F9A-4454-43BB-A2EC-835D6A8A30D0}" srcOrd="3" destOrd="0" presId="urn:microsoft.com/office/officeart/2008/layout/AlternatingHexagons"/>
    <dgm:cxn modelId="{4093F828-25E5-4E75-B130-4B99456AB83C}" type="presParOf" srcId="{A8BD2278-6C54-48A4-B824-B48DE33A0718}" destId="{EA5CD886-9DC7-46D4-8637-22133D15AEAE}" srcOrd="4" destOrd="0" presId="urn:microsoft.com/office/officeart/2008/layout/AlternatingHexagons"/>
    <dgm:cxn modelId="{D4CDFC2D-B526-42F1-B68B-D155EE5BB548}" type="presParOf" srcId="{A42D97A8-EE76-4AD9-8861-C0837A129E99}" destId="{E5750E4C-EA17-4256-B13A-A59A8A38D9F1}" srcOrd="7" destOrd="0" presId="urn:microsoft.com/office/officeart/2008/layout/AlternatingHexagons"/>
    <dgm:cxn modelId="{AD88B90A-48F4-4A2A-8BCB-10CD9BFE9A14}" type="presParOf" srcId="{A42D97A8-EE76-4AD9-8861-C0837A129E99}" destId="{E5F58E43-6A28-4E25-B6CB-840847063EBF}" srcOrd="8" destOrd="0" presId="urn:microsoft.com/office/officeart/2008/layout/AlternatingHexagons"/>
    <dgm:cxn modelId="{0940F898-EDBA-4E03-9D8D-AD6648F502CF}" type="presParOf" srcId="{E5F58E43-6A28-4E25-B6CB-840847063EBF}" destId="{23B3F851-1874-4067-A3E0-A7E45961F619}" srcOrd="0" destOrd="0" presId="urn:microsoft.com/office/officeart/2008/layout/AlternatingHexagons"/>
    <dgm:cxn modelId="{5F0BD04A-AE24-4F73-B60F-18DB9249EE58}" type="presParOf" srcId="{E5F58E43-6A28-4E25-B6CB-840847063EBF}" destId="{D260F8EF-C90D-4779-9B8C-B6956A25D8EF}" srcOrd="1" destOrd="0" presId="urn:microsoft.com/office/officeart/2008/layout/AlternatingHexagons"/>
    <dgm:cxn modelId="{07CEFC40-D77E-4DBC-96F2-232202833C0B}" type="presParOf" srcId="{E5F58E43-6A28-4E25-B6CB-840847063EBF}" destId="{AC4D174B-3B7F-4232-BD1A-2B3FA38A5F1D}" srcOrd="2" destOrd="0" presId="urn:microsoft.com/office/officeart/2008/layout/AlternatingHexagons"/>
    <dgm:cxn modelId="{2C43C309-DB3D-4D8F-B239-E60762EB1C62}" type="presParOf" srcId="{E5F58E43-6A28-4E25-B6CB-840847063EBF}" destId="{F113F99D-C6C2-4286-824A-FA92199B29E2}" srcOrd="3" destOrd="0" presId="urn:microsoft.com/office/officeart/2008/layout/AlternatingHexagons"/>
    <dgm:cxn modelId="{E94758ED-05C3-4913-B2AF-2E751F95F94C}" type="presParOf" srcId="{E5F58E43-6A28-4E25-B6CB-840847063EBF}" destId="{2ED3BEF6-C728-49AE-93D3-EF61A42DC7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180DB-077D-4757-BEFB-07F44A3E512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9FFA411-1C1A-4A46-9773-6AF3CBF02AFF}">
      <dgm:prSet phldrT="[Tekst]"/>
      <dgm:spPr>
        <a:solidFill>
          <a:srgbClr val="00B050"/>
        </a:solidFill>
      </dgm:spPr>
      <dgm:t>
        <a:bodyPr/>
        <a:lstStyle/>
        <a:p>
          <a:r>
            <a:rPr lang="et-EE" dirty="0"/>
            <a:t>E</a:t>
          </a:r>
          <a:r>
            <a:rPr lang="en-GB" dirty="0" err="1"/>
            <a:t>nterprises</a:t>
          </a:r>
          <a:endParaRPr lang="et-EE" dirty="0"/>
        </a:p>
      </dgm:t>
    </dgm:pt>
    <dgm:pt modelId="{E6AE2F3B-13CC-4326-A829-2CA455D8CE36}" type="parTrans" cxnId="{AE8F86BA-62A0-48D5-BABA-2209C5486D12}">
      <dgm:prSet/>
      <dgm:spPr/>
      <dgm:t>
        <a:bodyPr/>
        <a:lstStyle/>
        <a:p>
          <a:endParaRPr lang="et-EE"/>
        </a:p>
      </dgm:t>
    </dgm:pt>
    <dgm:pt modelId="{00EC1E8C-8BA3-4E69-ABF4-380B44A60649}" type="sibTrans" cxnId="{AE8F86BA-62A0-48D5-BABA-2209C5486D12}">
      <dgm:prSet/>
      <dgm:spPr/>
      <dgm:t>
        <a:bodyPr/>
        <a:lstStyle/>
        <a:p>
          <a:endParaRPr lang="et-EE"/>
        </a:p>
      </dgm:t>
    </dgm:pt>
    <dgm:pt modelId="{F84188C9-0567-41C6-8B04-2A623797A936}">
      <dgm:prSet phldrT="[Tekst]"/>
      <dgm:spPr>
        <a:solidFill>
          <a:srgbClr val="FF0000"/>
        </a:solidFill>
      </dgm:spPr>
      <dgm:t>
        <a:bodyPr/>
        <a:lstStyle/>
        <a:p>
          <a:r>
            <a:rPr lang="en-GB" dirty="0"/>
            <a:t>Public Sector</a:t>
          </a:r>
          <a:endParaRPr lang="et-EE" dirty="0"/>
        </a:p>
      </dgm:t>
    </dgm:pt>
    <dgm:pt modelId="{494E5117-B8AB-46AE-97B7-5F72525FF070}" type="parTrans" cxnId="{A7E7DFB6-4D76-42FB-8368-EA03D54EB429}">
      <dgm:prSet/>
      <dgm:spPr/>
      <dgm:t>
        <a:bodyPr/>
        <a:lstStyle/>
        <a:p>
          <a:endParaRPr lang="et-EE"/>
        </a:p>
      </dgm:t>
    </dgm:pt>
    <dgm:pt modelId="{E3623CD0-2C09-44F5-B733-87B5F6DF291F}" type="sibTrans" cxnId="{A7E7DFB6-4D76-42FB-8368-EA03D54EB429}">
      <dgm:prSet/>
      <dgm:spPr/>
      <dgm:t>
        <a:bodyPr/>
        <a:lstStyle/>
        <a:p>
          <a:endParaRPr lang="et-EE"/>
        </a:p>
      </dgm:t>
    </dgm:pt>
    <dgm:pt modelId="{DFB68A88-59F8-4772-BFEC-5FE77F9FAF49}">
      <dgm:prSet phldrT="[Tekst]"/>
      <dgm:spPr/>
      <dgm:t>
        <a:bodyPr/>
        <a:lstStyle/>
        <a:p>
          <a:r>
            <a:rPr lang="en-GB" dirty="0"/>
            <a:t>Education</a:t>
          </a:r>
          <a:endParaRPr lang="et-EE" dirty="0"/>
        </a:p>
      </dgm:t>
    </dgm:pt>
    <dgm:pt modelId="{0ECC2338-2861-46F7-AB04-A046A61DA192}" type="parTrans" cxnId="{D090351A-7EFA-4046-B641-0D549329DB64}">
      <dgm:prSet/>
      <dgm:spPr/>
      <dgm:t>
        <a:bodyPr/>
        <a:lstStyle/>
        <a:p>
          <a:endParaRPr lang="et-EE"/>
        </a:p>
      </dgm:t>
    </dgm:pt>
    <dgm:pt modelId="{4019CBBC-CB4C-4E70-9616-F1853C849345}" type="sibTrans" cxnId="{D090351A-7EFA-4046-B641-0D549329DB64}">
      <dgm:prSet/>
      <dgm:spPr/>
      <dgm:t>
        <a:bodyPr/>
        <a:lstStyle/>
        <a:p>
          <a:endParaRPr lang="et-EE"/>
        </a:p>
      </dgm:t>
    </dgm:pt>
    <dgm:pt modelId="{F7B9535F-5CEF-484F-B0F1-91FCC233C109}" type="pres">
      <dgm:prSet presAssocID="{513180DB-077D-4757-BEFB-07F44A3E512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EBA31A0-B3C6-4FCF-A6A2-58E773774E52}" type="pres">
      <dgm:prSet presAssocID="{F9FFA411-1C1A-4A46-9773-6AF3CBF02AFF}" presName="gear1" presStyleLbl="node1" presStyleIdx="0" presStyleCnt="3">
        <dgm:presLayoutVars>
          <dgm:chMax val="1"/>
          <dgm:bulletEnabled val="1"/>
        </dgm:presLayoutVars>
      </dgm:prSet>
      <dgm:spPr/>
    </dgm:pt>
    <dgm:pt modelId="{AC733958-1117-4696-A5D8-D719CF2AAF6D}" type="pres">
      <dgm:prSet presAssocID="{F9FFA411-1C1A-4A46-9773-6AF3CBF02AFF}" presName="gear1srcNode" presStyleLbl="node1" presStyleIdx="0" presStyleCnt="3"/>
      <dgm:spPr/>
    </dgm:pt>
    <dgm:pt modelId="{436D8C76-8EA9-4950-8BDA-3FD76928C204}" type="pres">
      <dgm:prSet presAssocID="{F9FFA411-1C1A-4A46-9773-6AF3CBF02AFF}" presName="gear1dstNode" presStyleLbl="node1" presStyleIdx="0" presStyleCnt="3"/>
      <dgm:spPr/>
    </dgm:pt>
    <dgm:pt modelId="{E3BDBD88-21AB-4032-B25A-A4686DEEDA62}" type="pres">
      <dgm:prSet presAssocID="{F84188C9-0567-41C6-8B04-2A623797A936}" presName="gear2" presStyleLbl="node1" presStyleIdx="1" presStyleCnt="3">
        <dgm:presLayoutVars>
          <dgm:chMax val="1"/>
          <dgm:bulletEnabled val="1"/>
        </dgm:presLayoutVars>
      </dgm:prSet>
      <dgm:spPr/>
    </dgm:pt>
    <dgm:pt modelId="{B21D77D7-F04F-473A-870E-281AA96A091F}" type="pres">
      <dgm:prSet presAssocID="{F84188C9-0567-41C6-8B04-2A623797A936}" presName="gear2srcNode" presStyleLbl="node1" presStyleIdx="1" presStyleCnt="3"/>
      <dgm:spPr/>
    </dgm:pt>
    <dgm:pt modelId="{050AC69D-BA7E-4AF7-B6B2-6810E2519AF2}" type="pres">
      <dgm:prSet presAssocID="{F84188C9-0567-41C6-8B04-2A623797A936}" presName="gear2dstNode" presStyleLbl="node1" presStyleIdx="1" presStyleCnt="3"/>
      <dgm:spPr/>
    </dgm:pt>
    <dgm:pt modelId="{5871DC02-F4E7-4033-B1E7-3711FB63B990}" type="pres">
      <dgm:prSet presAssocID="{DFB68A88-59F8-4772-BFEC-5FE77F9FAF49}" presName="gear3" presStyleLbl="node1" presStyleIdx="2" presStyleCnt="3" custLinFactNeighborX="278" custLinFactNeighborY="-1367"/>
      <dgm:spPr/>
    </dgm:pt>
    <dgm:pt modelId="{2EE63988-FA4B-4F9B-8735-9DAB6127C33B}" type="pres">
      <dgm:prSet presAssocID="{DFB68A88-59F8-4772-BFEC-5FE77F9FAF4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34D231B-BD75-4496-AC53-7831D37305C1}" type="pres">
      <dgm:prSet presAssocID="{DFB68A88-59F8-4772-BFEC-5FE77F9FAF49}" presName="gear3srcNode" presStyleLbl="node1" presStyleIdx="2" presStyleCnt="3"/>
      <dgm:spPr/>
    </dgm:pt>
    <dgm:pt modelId="{51B26354-214F-4D66-993C-E17E2C25C82B}" type="pres">
      <dgm:prSet presAssocID="{DFB68A88-59F8-4772-BFEC-5FE77F9FAF49}" presName="gear3dstNode" presStyleLbl="node1" presStyleIdx="2" presStyleCnt="3"/>
      <dgm:spPr/>
    </dgm:pt>
    <dgm:pt modelId="{517C9D69-0664-4F0E-83B1-19AA638AEBCF}" type="pres">
      <dgm:prSet presAssocID="{00EC1E8C-8BA3-4E69-ABF4-380B44A60649}" presName="connector1" presStyleLbl="sibTrans2D1" presStyleIdx="0" presStyleCnt="3"/>
      <dgm:spPr/>
    </dgm:pt>
    <dgm:pt modelId="{3E35063C-37CB-4018-86B7-3AA801939800}" type="pres">
      <dgm:prSet presAssocID="{E3623CD0-2C09-44F5-B733-87B5F6DF291F}" presName="connector2" presStyleLbl="sibTrans2D1" presStyleIdx="1" presStyleCnt="3"/>
      <dgm:spPr/>
    </dgm:pt>
    <dgm:pt modelId="{CDA9694B-27C3-4FFA-91E3-67512126109A}" type="pres">
      <dgm:prSet presAssocID="{4019CBBC-CB4C-4E70-9616-F1853C849345}" presName="connector3" presStyleLbl="sibTrans2D1" presStyleIdx="2" presStyleCnt="3"/>
      <dgm:spPr/>
    </dgm:pt>
  </dgm:ptLst>
  <dgm:cxnLst>
    <dgm:cxn modelId="{D090351A-7EFA-4046-B641-0D549329DB64}" srcId="{513180DB-077D-4757-BEFB-07F44A3E5121}" destId="{DFB68A88-59F8-4772-BFEC-5FE77F9FAF49}" srcOrd="2" destOrd="0" parTransId="{0ECC2338-2861-46F7-AB04-A046A61DA192}" sibTransId="{4019CBBC-CB4C-4E70-9616-F1853C849345}"/>
    <dgm:cxn modelId="{3EFF5131-8008-4ADD-ADAE-52ED3135A19F}" type="presOf" srcId="{F9FFA411-1C1A-4A46-9773-6AF3CBF02AFF}" destId="{0EBA31A0-B3C6-4FCF-A6A2-58E773774E52}" srcOrd="0" destOrd="0" presId="urn:microsoft.com/office/officeart/2005/8/layout/gear1"/>
    <dgm:cxn modelId="{CB58E336-169F-4D08-9151-EAC06DFEE3AD}" type="presOf" srcId="{F84188C9-0567-41C6-8B04-2A623797A936}" destId="{050AC69D-BA7E-4AF7-B6B2-6810E2519AF2}" srcOrd="2" destOrd="0" presId="urn:microsoft.com/office/officeart/2005/8/layout/gear1"/>
    <dgm:cxn modelId="{E6AB4062-7087-49C8-B9FA-C7E1828B17E2}" type="presOf" srcId="{F84188C9-0567-41C6-8B04-2A623797A936}" destId="{E3BDBD88-21AB-4032-B25A-A4686DEEDA62}" srcOrd="0" destOrd="0" presId="urn:microsoft.com/office/officeart/2005/8/layout/gear1"/>
    <dgm:cxn modelId="{3BC7C764-8D0C-4CE0-B361-5D31A26155CF}" type="presOf" srcId="{DFB68A88-59F8-4772-BFEC-5FE77F9FAF49}" destId="{51B26354-214F-4D66-993C-E17E2C25C82B}" srcOrd="3" destOrd="0" presId="urn:microsoft.com/office/officeart/2005/8/layout/gear1"/>
    <dgm:cxn modelId="{30D72166-83D9-40B4-A6C5-9CE8D7E780D9}" type="presOf" srcId="{4019CBBC-CB4C-4E70-9616-F1853C849345}" destId="{CDA9694B-27C3-4FFA-91E3-67512126109A}" srcOrd="0" destOrd="0" presId="urn:microsoft.com/office/officeart/2005/8/layout/gear1"/>
    <dgm:cxn modelId="{99FB8774-45BB-4CC2-915F-133CB056EBF4}" type="presOf" srcId="{F9FFA411-1C1A-4A46-9773-6AF3CBF02AFF}" destId="{AC733958-1117-4696-A5D8-D719CF2AAF6D}" srcOrd="1" destOrd="0" presId="urn:microsoft.com/office/officeart/2005/8/layout/gear1"/>
    <dgm:cxn modelId="{79BC2A56-1552-4B56-B8B1-0759CCA37DBD}" type="presOf" srcId="{00EC1E8C-8BA3-4E69-ABF4-380B44A60649}" destId="{517C9D69-0664-4F0E-83B1-19AA638AEBCF}" srcOrd="0" destOrd="0" presId="urn:microsoft.com/office/officeart/2005/8/layout/gear1"/>
    <dgm:cxn modelId="{E3E7128F-0974-4DD0-B60C-2DCA77D51CE6}" type="presOf" srcId="{DFB68A88-59F8-4772-BFEC-5FE77F9FAF49}" destId="{2EE63988-FA4B-4F9B-8735-9DAB6127C33B}" srcOrd="1" destOrd="0" presId="urn:microsoft.com/office/officeart/2005/8/layout/gear1"/>
    <dgm:cxn modelId="{F38EA998-A2D1-4CEC-A668-35E3A7A92758}" type="presOf" srcId="{E3623CD0-2C09-44F5-B733-87B5F6DF291F}" destId="{3E35063C-37CB-4018-86B7-3AA801939800}" srcOrd="0" destOrd="0" presId="urn:microsoft.com/office/officeart/2005/8/layout/gear1"/>
    <dgm:cxn modelId="{911981A1-89F5-46A9-859D-70E421D506BF}" type="presOf" srcId="{F84188C9-0567-41C6-8B04-2A623797A936}" destId="{B21D77D7-F04F-473A-870E-281AA96A091F}" srcOrd="1" destOrd="0" presId="urn:microsoft.com/office/officeart/2005/8/layout/gear1"/>
    <dgm:cxn modelId="{8082F7A2-67B4-49D0-90B8-7FA9321F222F}" type="presOf" srcId="{513180DB-077D-4757-BEFB-07F44A3E5121}" destId="{F7B9535F-5CEF-484F-B0F1-91FCC233C109}" srcOrd="0" destOrd="0" presId="urn:microsoft.com/office/officeart/2005/8/layout/gear1"/>
    <dgm:cxn modelId="{13C985A8-40D9-4C7B-8F50-D09C81A02C73}" type="presOf" srcId="{F9FFA411-1C1A-4A46-9773-6AF3CBF02AFF}" destId="{436D8C76-8EA9-4950-8BDA-3FD76928C204}" srcOrd="2" destOrd="0" presId="urn:microsoft.com/office/officeart/2005/8/layout/gear1"/>
    <dgm:cxn modelId="{245AA3A9-B8DD-4CD7-B21E-E8BEE3E3924E}" type="presOf" srcId="{DFB68A88-59F8-4772-BFEC-5FE77F9FAF49}" destId="{5871DC02-F4E7-4033-B1E7-3711FB63B990}" srcOrd="0" destOrd="0" presId="urn:microsoft.com/office/officeart/2005/8/layout/gear1"/>
    <dgm:cxn modelId="{75D759B6-650B-4900-9C76-5D206E334F52}" type="presOf" srcId="{DFB68A88-59F8-4772-BFEC-5FE77F9FAF49}" destId="{F34D231B-BD75-4496-AC53-7831D37305C1}" srcOrd="2" destOrd="0" presId="urn:microsoft.com/office/officeart/2005/8/layout/gear1"/>
    <dgm:cxn modelId="{A7E7DFB6-4D76-42FB-8368-EA03D54EB429}" srcId="{513180DB-077D-4757-BEFB-07F44A3E5121}" destId="{F84188C9-0567-41C6-8B04-2A623797A936}" srcOrd="1" destOrd="0" parTransId="{494E5117-B8AB-46AE-97B7-5F72525FF070}" sibTransId="{E3623CD0-2C09-44F5-B733-87B5F6DF291F}"/>
    <dgm:cxn modelId="{AE8F86BA-62A0-48D5-BABA-2209C5486D12}" srcId="{513180DB-077D-4757-BEFB-07F44A3E5121}" destId="{F9FFA411-1C1A-4A46-9773-6AF3CBF02AFF}" srcOrd="0" destOrd="0" parTransId="{E6AE2F3B-13CC-4326-A829-2CA455D8CE36}" sibTransId="{00EC1E8C-8BA3-4E69-ABF4-380B44A60649}"/>
    <dgm:cxn modelId="{3C37C43F-741D-4D6D-B866-E3EA1E5BF6C7}" type="presParOf" srcId="{F7B9535F-5CEF-484F-B0F1-91FCC233C109}" destId="{0EBA31A0-B3C6-4FCF-A6A2-58E773774E52}" srcOrd="0" destOrd="0" presId="urn:microsoft.com/office/officeart/2005/8/layout/gear1"/>
    <dgm:cxn modelId="{2B8F1521-8FA1-407B-88AB-8EDDD02841A8}" type="presParOf" srcId="{F7B9535F-5CEF-484F-B0F1-91FCC233C109}" destId="{AC733958-1117-4696-A5D8-D719CF2AAF6D}" srcOrd="1" destOrd="0" presId="urn:microsoft.com/office/officeart/2005/8/layout/gear1"/>
    <dgm:cxn modelId="{F796FD67-F3DB-4125-A3E6-2FA2D93FB760}" type="presParOf" srcId="{F7B9535F-5CEF-484F-B0F1-91FCC233C109}" destId="{436D8C76-8EA9-4950-8BDA-3FD76928C204}" srcOrd="2" destOrd="0" presId="urn:microsoft.com/office/officeart/2005/8/layout/gear1"/>
    <dgm:cxn modelId="{DBF14022-5F0C-4876-8AD5-D5D999089AE7}" type="presParOf" srcId="{F7B9535F-5CEF-484F-B0F1-91FCC233C109}" destId="{E3BDBD88-21AB-4032-B25A-A4686DEEDA62}" srcOrd="3" destOrd="0" presId="urn:microsoft.com/office/officeart/2005/8/layout/gear1"/>
    <dgm:cxn modelId="{0197DFE7-3354-464C-A74C-040014335820}" type="presParOf" srcId="{F7B9535F-5CEF-484F-B0F1-91FCC233C109}" destId="{B21D77D7-F04F-473A-870E-281AA96A091F}" srcOrd="4" destOrd="0" presId="urn:microsoft.com/office/officeart/2005/8/layout/gear1"/>
    <dgm:cxn modelId="{3DD0D272-41CB-4447-A3DD-148FB0650E80}" type="presParOf" srcId="{F7B9535F-5CEF-484F-B0F1-91FCC233C109}" destId="{050AC69D-BA7E-4AF7-B6B2-6810E2519AF2}" srcOrd="5" destOrd="0" presId="urn:microsoft.com/office/officeart/2005/8/layout/gear1"/>
    <dgm:cxn modelId="{010B01B3-C360-4B64-9CF9-30FEA79B00E0}" type="presParOf" srcId="{F7B9535F-5CEF-484F-B0F1-91FCC233C109}" destId="{5871DC02-F4E7-4033-B1E7-3711FB63B990}" srcOrd="6" destOrd="0" presId="urn:microsoft.com/office/officeart/2005/8/layout/gear1"/>
    <dgm:cxn modelId="{1967D9A0-A4AE-4312-8905-19E9BB86B61F}" type="presParOf" srcId="{F7B9535F-5CEF-484F-B0F1-91FCC233C109}" destId="{2EE63988-FA4B-4F9B-8735-9DAB6127C33B}" srcOrd="7" destOrd="0" presId="urn:microsoft.com/office/officeart/2005/8/layout/gear1"/>
    <dgm:cxn modelId="{95DE769C-F7CB-4DCE-82F9-BAD332BD652C}" type="presParOf" srcId="{F7B9535F-5CEF-484F-B0F1-91FCC233C109}" destId="{F34D231B-BD75-4496-AC53-7831D37305C1}" srcOrd="8" destOrd="0" presId="urn:microsoft.com/office/officeart/2005/8/layout/gear1"/>
    <dgm:cxn modelId="{2336985E-B2F5-47A0-93D4-876150720A97}" type="presParOf" srcId="{F7B9535F-5CEF-484F-B0F1-91FCC233C109}" destId="{51B26354-214F-4D66-993C-E17E2C25C82B}" srcOrd="9" destOrd="0" presId="urn:microsoft.com/office/officeart/2005/8/layout/gear1"/>
    <dgm:cxn modelId="{AFEA418B-C10B-4240-BDCA-5B5CD649822F}" type="presParOf" srcId="{F7B9535F-5CEF-484F-B0F1-91FCC233C109}" destId="{517C9D69-0664-4F0E-83B1-19AA638AEBCF}" srcOrd="10" destOrd="0" presId="urn:microsoft.com/office/officeart/2005/8/layout/gear1"/>
    <dgm:cxn modelId="{2CA72E39-2B09-4031-818A-DA0F77AB2B0C}" type="presParOf" srcId="{F7B9535F-5CEF-484F-B0F1-91FCC233C109}" destId="{3E35063C-37CB-4018-86B7-3AA801939800}" srcOrd="11" destOrd="0" presId="urn:microsoft.com/office/officeart/2005/8/layout/gear1"/>
    <dgm:cxn modelId="{BDF06FBE-173C-49E1-AA9F-3EC2235ECEC0}" type="presParOf" srcId="{F7B9535F-5CEF-484F-B0F1-91FCC233C109}" destId="{CDA9694B-27C3-4FFA-91E3-67512126109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72BBEA-CDB8-4B5F-9ADE-C5D6159EBBE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t-EE"/>
        </a:p>
      </dgm:t>
    </dgm:pt>
    <dgm:pt modelId="{3C3AA68D-EF26-460E-8199-A4CB666CE9D7}">
      <dgm:prSet phldrT="[Tekst]" custT="1"/>
      <dgm:spPr/>
      <dgm:t>
        <a:bodyPr/>
        <a:lstStyle/>
        <a:p>
          <a:r>
            <a:rPr lang="et-EE" sz="1400"/>
            <a:t>E</a:t>
          </a:r>
          <a:r>
            <a:rPr lang="en-GB" sz="1400"/>
            <a:t>nterprises</a:t>
          </a:r>
          <a:endParaRPr lang="et-EE" sz="1400" dirty="0"/>
        </a:p>
      </dgm:t>
    </dgm:pt>
    <dgm:pt modelId="{36DF32EF-0BCC-443D-8964-18A2CDCCF32D}" type="parTrans" cxnId="{E90816CB-5C1A-4256-B9B7-CE7055BD5C31}">
      <dgm:prSet/>
      <dgm:spPr/>
      <dgm:t>
        <a:bodyPr/>
        <a:lstStyle/>
        <a:p>
          <a:endParaRPr lang="et-EE"/>
        </a:p>
      </dgm:t>
    </dgm:pt>
    <dgm:pt modelId="{5029D646-0131-4E6D-BAE9-EE7A8F24F72B}" type="sibTrans" cxnId="{E90816CB-5C1A-4256-B9B7-CE7055BD5C31}">
      <dgm:prSet/>
      <dgm:spPr/>
      <dgm:t>
        <a:bodyPr/>
        <a:lstStyle/>
        <a:p>
          <a:r>
            <a:rPr lang="en-GB"/>
            <a:t>Networks</a:t>
          </a:r>
          <a:endParaRPr lang="et-EE"/>
        </a:p>
      </dgm:t>
    </dgm:pt>
    <dgm:pt modelId="{223EEB39-950F-46F1-88F5-6E868912B493}">
      <dgm:prSet phldrT="[Tekst]" custT="1"/>
      <dgm:spPr/>
      <dgm:t>
        <a:bodyPr/>
        <a:lstStyle/>
        <a:p>
          <a:r>
            <a:rPr lang="en-GB" sz="1200"/>
            <a:t>Educational/ research institutions</a:t>
          </a:r>
          <a:endParaRPr lang="et-EE" sz="1200" dirty="0"/>
        </a:p>
      </dgm:t>
    </dgm:pt>
    <dgm:pt modelId="{958173CE-F44A-4021-B58B-5143B2566F24}" type="parTrans" cxnId="{051E3067-1C89-4D5A-9EEF-FC4FEFBB6EF6}">
      <dgm:prSet/>
      <dgm:spPr/>
      <dgm:t>
        <a:bodyPr/>
        <a:lstStyle/>
        <a:p>
          <a:endParaRPr lang="et-EE"/>
        </a:p>
      </dgm:t>
    </dgm:pt>
    <dgm:pt modelId="{2E6B2603-3911-4F08-9009-AB6739659119}" type="sibTrans" cxnId="{051E3067-1C89-4D5A-9EEF-FC4FEFBB6EF6}">
      <dgm:prSet/>
      <dgm:spPr/>
      <dgm:t>
        <a:bodyPr/>
        <a:lstStyle/>
        <a:p>
          <a:r>
            <a:rPr lang="en-GB"/>
            <a:t>Local municipalities</a:t>
          </a:r>
          <a:endParaRPr lang="et-EE" dirty="0"/>
        </a:p>
      </dgm:t>
    </dgm:pt>
    <dgm:pt modelId="{0618BF68-1A9D-4586-8FBD-D73AF49B5805}">
      <dgm:prSet phldrT="[Tekst]" custT="1"/>
      <dgm:spPr/>
      <dgm:t>
        <a:bodyPr/>
        <a:lstStyle/>
        <a:p>
          <a:r>
            <a:rPr lang="en-GB" sz="1400"/>
            <a:t>Public sector support structures</a:t>
          </a:r>
          <a:endParaRPr lang="et-EE" sz="1400" dirty="0"/>
        </a:p>
      </dgm:t>
    </dgm:pt>
    <dgm:pt modelId="{362105F9-9E14-4005-AF5A-6BC67B799CA8}" type="sibTrans" cxnId="{8B758613-80A4-4D80-9FCB-6ABC76D32721}">
      <dgm:prSet custT="1"/>
      <dgm:spPr/>
      <dgm:t>
        <a:bodyPr/>
        <a:lstStyle/>
        <a:p>
          <a:r>
            <a:rPr lang="en-GB" sz="1200"/>
            <a:t>Communities</a:t>
          </a:r>
          <a:endParaRPr lang="et-EE" sz="1200" dirty="0"/>
        </a:p>
      </dgm:t>
    </dgm:pt>
    <dgm:pt modelId="{10E383A7-E283-452B-BCD2-DBD6560EF89C}" type="parTrans" cxnId="{8B758613-80A4-4D80-9FCB-6ABC76D32721}">
      <dgm:prSet/>
      <dgm:spPr/>
      <dgm:t>
        <a:bodyPr/>
        <a:lstStyle/>
        <a:p>
          <a:endParaRPr lang="et-EE"/>
        </a:p>
      </dgm:t>
    </dgm:pt>
    <dgm:pt modelId="{A42D97A8-EE76-4AD9-8861-C0837A129E99}" type="pres">
      <dgm:prSet presAssocID="{C672BBEA-CDB8-4B5F-9ADE-C5D6159EBBEB}" presName="Name0" presStyleCnt="0">
        <dgm:presLayoutVars>
          <dgm:chMax/>
          <dgm:chPref/>
          <dgm:dir/>
          <dgm:animLvl val="lvl"/>
        </dgm:presLayoutVars>
      </dgm:prSet>
      <dgm:spPr/>
    </dgm:pt>
    <dgm:pt modelId="{E4F7B08A-523F-4F56-94F8-1E2949C55CCA}" type="pres">
      <dgm:prSet presAssocID="{3C3AA68D-EF26-460E-8199-A4CB666CE9D7}" presName="composite" presStyleCnt="0"/>
      <dgm:spPr/>
    </dgm:pt>
    <dgm:pt modelId="{3C6D4B7F-8622-4A0E-914E-ACAC2882D298}" type="pres">
      <dgm:prSet presAssocID="{3C3AA68D-EF26-460E-8199-A4CB666CE9D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33B1F4-3195-4F74-AC5C-F000258D3E33}" type="pres">
      <dgm:prSet presAssocID="{3C3AA68D-EF26-460E-8199-A4CB666CE9D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03C2FAE-E50A-4E7C-BC62-C4C4EC10A692}" type="pres">
      <dgm:prSet presAssocID="{3C3AA68D-EF26-460E-8199-A4CB666CE9D7}" presName="BalanceSpacing" presStyleCnt="0"/>
      <dgm:spPr/>
    </dgm:pt>
    <dgm:pt modelId="{A41F56BC-54B6-4BE9-8036-09F660C23905}" type="pres">
      <dgm:prSet presAssocID="{3C3AA68D-EF26-460E-8199-A4CB666CE9D7}" presName="BalanceSpacing1" presStyleCnt="0"/>
      <dgm:spPr/>
    </dgm:pt>
    <dgm:pt modelId="{0943A8B8-B173-4FEC-9AF8-43B337D78B91}" type="pres">
      <dgm:prSet presAssocID="{5029D646-0131-4E6D-BAE9-EE7A8F24F72B}" presName="Accent1Text" presStyleLbl="node1" presStyleIdx="1" presStyleCnt="6"/>
      <dgm:spPr/>
    </dgm:pt>
    <dgm:pt modelId="{ECBD5E5C-4987-4542-99AD-2E7E1DE1CF8F}" type="pres">
      <dgm:prSet presAssocID="{5029D646-0131-4E6D-BAE9-EE7A8F24F72B}" presName="spaceBetweenRectangles" presStyleCnt="0"/>
      <dgm:spPr/>
    </dgm:pt>
    <dgm:pt modelId="{1CFA38FB-FA95-4CE7-A2A7-2597772801A5}" type="pres">
      <dgm:prSet presAssocID="{0618BF68-1A9D-4586-8FBD-D73AF49B5805}" presName="composite" presStyleCnt="0"/>
      <dgm:spPr/>
    </dgm:pt>
    <dgm:pt modelId="{B9B56FAF-938D-4BD2-ADE6-03F236A4355D}" type="pres">
      <dgm:prSet presAssocID="{0618BF68-1A9D-4586-8FBD-D73AF49B580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86D5B1D-151B-462E-A1D1-163E993CA80C}" type="pres">
      <dgm:prSet presAssocID="{0618BF68-1A9D-4586-8FBD-D73AF49B580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1A89A6E-0942-4070-8C9B-2DA7499F2142}" type="pres">
      <dgm:prSet presAssocID="{0618BF68-1A9D-4586-8FBD-D73AF49B5805}" presName="BalanceSpacing" presStyleCnt="0"/>
      <dgm:spPr/>
    </dgm:pt>
    <dgm:pt modelId="{18F09702-BAD6-4DB5-B9FE-3B37BC156A26}" type="pres">
      <dgm:prSet presAssocID="{0618BF68-1A9D-4586-8FBD-D73AF49B5805}" presName="BalanceSpacing1" presStyleCnt="0"/>
      <dgm:spPr/>
    </dgm:pt>
    <dgm:pt modelId="{5D06256D-659B-4EA6-9735-5A4C63EF2767}" type="pres">
      <dgm:prSet presAssocID="{362105F9-9E14-4005-AF5A-6BC67B799CA8}" presName="Accent1Text" presStyleLbl="node1" presStyleIdx="3" presStyleCnt="6"/>
      <dgm:spPr/>
    </dgm:pt>
    <dgm:pt modelId="{BB380B69-D2DE-4E24-A3FB-DA4ADE5C6457}" type="pres">
      <dgm:prSet presAssocID="{362105F9-9E14-4005-AF5A-6BC67B799CA8}" presName="spaceBetweenRectangles" presStyleCnt="0"/>
      <dgm:spPr/>
    </dgm:pt>
    <dgm:pt modelId="{E5F58E43-6A28-4E25-B6CB-840847063EBF}" type="pres">
      <dgm:prSet presAssocID="{223EEB39-950F-46F1-88F5-6E868912B493}" presName="composite" presStyleCnt="0"/>
      <dgm:spPr/>
    </dgm:pt>
    <dgm:pt modelId="{23B3F851-1874-4067-A3E0-A7E45961F619}" type="pres">
      <dgm:prSet presAssocID="{223EEB39-950F-46F1-88F5-6E868912B49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260F8EF-C90D-4779-9B8C-B6956A25D8EF}" type="pres">
      <dgm:prSet presAssocID="{223EEB39-950F-46F1-88F5-6E868912B49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C4D174B-3B7F-4232-BD1A-2B3FA38A5F1D}" type="pres">
      <dgm:prSet presAssocID="{223EEB39-950F-46F1-88F5-6E868912B493}" presName="BalanceSpacing" presStyleCnt="0"/>
      <dgm:spPr/>
    </dgm:pt>
    <dgm:pt modelId="{F113F99D-C6C2-4286-824A-FA92199B29E2}" type="pres">
      <dgm:prSet presAssocID="{223EEB39-950F-46F1-88F5-6E868912B493}" presName="BalanceSpacing1" presStyleCnt="0"/>
      <dgm:spPr/>
    </dgm:pt>
    <dgm:pt modelId="{2ED3BEF6-C728-49AE-93D3-EF61A42DC78E}" type="pres">
      <dgm:prSet presAssocID="{2E6B2603-3911-4F08-9009-AB6739659119}" presName="Accent1Text" presStyleLbl="node1" presStyleIdx="5" presStyleCnt="6"/>
      <dgm:spPr/>
    </dgm:pt>
  </dgm:ptLst>
  <dgm:cxnLst>
    <dgm:cxn modelId="{8B758613-80A4-4D80-9FCB-6ABC76D32721}" srcId="{C672BBEA-CDB8-4B5F-9ADE-C5D6159EBBEB}" destId="{0618BF68-1A9D-4586-8FBD-D73AF49B5805}" srcOrd="1" destOrd="0" parTransId="{10E383A7-E283-452B-BCD2-DBD6560EF89C}" sibTransId="{362105F9-9E14-4005-AF5A-6BC67B799CA8}"/>
    <dgm:cxn modelId="{7EEBFD20-94AB-4C95-9465-059FA7B66107}" type="presOf" srcId="{223EEB39-950F-46F1-88F5-6E868912B493}" destId="{23B3F851-1874-4067-A3E0-A7E45961F619}" srcOrd="0" destOrd="0" presId="urn:microsoft.com/office/officeart/2008/layout/AlternatingHexagons"/>
    <dgm:cxn modelId="{051E3067-1C89-4D5A-9EEF-FC4FEFBB6EF6}" srcId="{C672BBEA-CDB8-4B5F-9ADE-C5D6159EBBEB}" destId="{223EEB39-950F-46F1-88F5-6E868912B493}" srcOrd="2" destOrd="0" parTransId="{958173CE-F44A-4021-B58B-5143B2566F24}" sibTransId="{2E6B2603-3911-4F08-9009-AB6739659119}"/>
    <dgm:cxn modelId="{1BDFA782-E315-4966-A2EB-C69C597D1370}" type="presOf" srcId="{C672BBEA-CDB8-4B5F-9ADE-C5D6159EBBEB}" destId="{A42D97A8-EE76-4AD9-8861-C0837A129E99}" srcOrd="0" destOrd="0" presId="urn:microsoft.com/office/officeart/2008/layout/AlternatingHexagons"/>
    <dgm:cxn modelId="{8AA74D9D-88D9-4CE8-BF7F-9E10162DBDE1}" type="presOf" srcId="{2E6B2603-3911-4F08-9009-AB6739659119}" destId="{2ED3BEF6-C728-49AE-93D3-EF61A42DC78E}" srcOrd="0" destOrd="0" presId="urn:microsoft.com/office/officeart/2008/layout/AlternatingHexagons"/>
    <dgm:cxn modelId="{93183AAF-FBCB-4BEB-978B-FFC65A567439}" type="presOf" srcId="{362105F9-9E14-4005-AF5A-6BC67B799CA8}" destId="{5D06256D-659B-4EA6-9735-5A4C63EF2767}" srcOrd="0" destOrd="0" presId="urn:microsoft.com/office/officeart/2008/layout/AlternatingHexagons"/>
    <dgm:cxn modelId="{E90816CB-5C1A-4256-B9B7-CE7055BD5C31}" srcId="{C672BBEA-CDB8-4B5F-9ADE-C5D6159EBBEB}" destId="{3C3AA68D-EF26-460E-8199-A4CB666CE9D7}" srcOrd="0" destOrd="0" parTransId="{36DF32EF-0BCC-443D-8964-18A2CDCCF32D}" sibTransId="{5029D646-0131-4E6D-BAE9-EE7A8F24F72B}"/>
    <dgm:cxn modelId="{A279B5D2-435C-4A66-AFF2-0CDF3DF28305}" type="presOf" srcId="{5029D646-0131-4E6D-BAE9-EE7A8F24F72B}" destId="{0943A8B8-B173-4FEC-9AF8-43B337D78B91}" srcOrd="0" destOrd="0" presId="urn:microsoft.com/office/officeart/2008/layout/AlternatingHexagons"/>
    <dgm:cxn modelId="{B0A953D5-91A2-4954-A589-8D811F20ECF4}" type="presOf" srcId="{3C3AA68D-EF26-460E-8199-A4CB666CE9D7}" destId="{3C6D4B7F-8622-4A0E-914E-ACAC2882D298}" srcOrd="0" destOrd="0" presId="urn:microsoft.com/office/officeart/2008/layout/AlternatingHexagons"/>
    <dgm:cxn modelId="{D541E7F0-2EA8-495E-BC73-63C0C3E4199D}" type="presOf" srcId="{0618BF68-1A9D-4586-8FBD-D73AF49B5805}" destId="{B9B56FAF-938D-4BD2-ADE6-03F236A4355D}" srcOrd="0" destOrd="0" presId="urn:microsoft.com/office/officeart/2008/layout/AlternatingHexagons"/>
    <dgm:cxn modelId="{C31271A0-59D5-4BA5-9A7B-552FCAB648A8}" type="presParOf" srcId="{A42D97A8-EE76-4AD9-8861-C0837A129E99}" destId="{E4F7B08A-523F-4F56-94F8-1E2949C55CCA}" srcOrd="0" destOrd="0" presId="urn:microsoft.com/office/officeart/2008/layout/AlternatingHexagons"/>
    <dgm:cxn modelId="{7BC8982D-CB1A-43E4-9B18-8137FCB2C0AF}" type="presParOf" srcId="{E4F7B08A-523F-4F56-94F8-1E2949C55CCA}" destId="{3C6D4B7F-8622-4A0E-914E-ACAC2882D298}" srcOrd="0" destOrd="0" presId="urn:microsoft.com/office/officeart/2008/layout/AlternatingHexagons"/>
    <dgm:cxn modelId="{C3E79D2D-0525-413D-A941-0AD0D5E7AF73}" type="presParOf" srcId="{E4F7B08A-523F-4F56-94F8-1E2949C55CCA}" destId="{C333B1F4-3195-4F74-AC5C-F000258D3E33}" srcOrd="1" destOrd="0" presId="urn:microsoft.com/office/officeart/2008/layout/AlternatingHexagons"/>
    <dgm:cxn modelId="{AE5C66BB-A168-4112-97E8-A5096A4D26A0}" type="presParOf" srcId="{E4F7B08A-523F-4F56-94F8-1E2949C55CCA}" destId="{903C2FAE-E50A-4E7C-BC62-C4C4EC10A692}" srcOrd="2" destOrd="0" presId="urn:microsoft.com/office/officeart/2008/layout/AlternatingHexagons"/>
    <dgm:cxn modelId="{7B1B70EE-BBF5-4366-B698-60FE69809422}" type="presParOf" srcId="{E4F7B08A-523F-4F56-94F8-1E2949C55CCA}" destId="{A41F56BC-54B6-4BE9-8036-09F660C23905}" srcOrd="3" destOrd="0" presId="urn:microsoft.com/office/officeart/2008/layout/AlternatingHexagons"/>
    <dgm:cxn modelId="{8E1DCC61-6AFC-40F4-9C9A-19C2A9605A6B}" type="presParOf" srcId="{E4F7B08A-523F-4F56-94F8-1E2949C55CCA}" destId="{0943A8B8-B173-4FEC-9AF8-43B337D78B91}" srcOrd="4" destOrd="0" presId="urn:microsoft.com/office/officeart/2008/layout/AlternatingHexagons"/>
    <dgm:cxn modelId="{3C6EFFA3-AA31-4649-A2DA-BB694EDDE730}" type="presParOf" srcId="{A42D97A8-EE76-4AD9-8861-C0837A129E99}" destId="{ECBD5E5C-4987-4542-99AD-2E7E1DE1CF8F}" srcOrd="1" destOrd="0" presId="urn:microsoft.com/office/officeart/2008/layout/AlternatingHexagons"/>
    <dgm:cxn modelId="{340E48E4-C059-4217-A040-04923C87B6E0}" type="presParOf" srcId="{A42D97A8-EE76-4AD9-8861-C0837A129E99}" destId="{1CFA38FB-FA95-4CE7-A2A7-2597772801A5}" srcOrd="2" destOrd="0" presId="urn:microsoft.com/office/officeart/2008/layout/AlternatingHexagons"/>
    <dgm:cxn modelId="{764FA4C5-5865-4901-9714-5972F5D64B3F}" type="presParOf" srcId="{1CFA38FB-FA95-4CE7-A2A7-2597772801A5}" destId="{B9B56FAF-938D-4BD2-ADE6-03F236A4355D}" srcOrd="0" destOrd="0" presId="urn:microsoft.com/office/officeart/2008/layout/AlternatingHexagons"/>
    <dgm:cxn modelId="{E6C1E0B5-A39F-4938-B64A-576EBF64DA0A}" type="presParOf" srcId="{1CFA38FB-FA95-4CE7-A2A7-2597772801A5}" destId="{B86D5B1D-151B-462E-A1D1-163E993CA80C}" srcOrd="1" destOrd="0" presId="urn:microsoft.com/office/officeart/2008/layout/AlternatingHexagons"/>
    <dgm:cxn modelId="{6DDBBF6A-A798-4102-B457-5DAB95FA6D30}" type="presParOf" srcId="{1CFA38FB-FA95-4CE7-A2A7-2597772801A5}" destId="{01A89A6E-0942-4070-8C9B-2DA7499F2142}" srcOrd="2" destOrd="0" presId="urn:microsoft.com/office/officeart/2008/layout/AlternatingHexagons"/>
    <dgm:cxn modelId="{F124BF75-FE06-4951-A9FC-25F68644BCD4}" type="presParOf" srcId="{1CFA38FB-FA95-4CE7-A2A7-2597772801A5}" destId="{18F09702-BAD6-4DB5-B9FE-3B37BC156A26}" srcOrd="3" destOrd="0" presId="urn:microsoft.com/office/officeart/2008/layout/AlternatingHexagons"/>
    <dgm:cxn modelId="{0BB33A4D-40F1-4579-A7A6-5FD62975F0A7}" type="presParOf" srcId="{1CFA38FB-FA95-4CE7-A2A7-2597772801A5}" destId="{5D06256D-659B-4EA6-9735-5A4C63EF2767}" srcOrd="4" destOrd="0" presId="urn:microsoft.com/office/officeart/2008/layout/AlternatingHexagons"/>
    <dgm:cxn modelId="{8225EE82-EB24-4915-A810-651B39875A08}" type="presParOf" srcId="{A42D97A8-EE76-4AD9-8861-C0837A129E99}" destId="{BB380B69-D2DE-4E24-A3FB-DA4ADE5C6457}" srcOrd="3" destOrd="0" presId="urn:microsoft.com/office/officeart/2008/layout/AlternatingHexagons"/>
    <dgm:cxn modelId="{AD88B90A-48F4-4A2A-8BCB-10CD9BFE9A14}" type="presParOf" srcId="{A42D97A8-EE76-4AD9-8861-C0837A129E99}" destId="{E5F58E43-6A28-4E25-B6CB-840847063EBF}" srcOrd="4" destOrd="0" presId="urn:microsoft.com/office/officeart/2008/layout/AlternatingHexagons"/>
    <dgm:cxn modelId="{0940F898-EDBA-4E03-9D8D-AD6648F502CF}" type="presParOf" srcId="{E5F58E43-6A28-4E25-B6CB-840847063EBF}" destId="{23B3F851-1874-4067-A3E0-A7E45961F619}" srcOrd="0" destOrd="0" presId="urn:microsoft.com/office/officeart/2008/layout/AlternatingHexagons"/>
    <dgm:cxn modelId="{5F0BD04A-AE24-4F73-B60F-18DB9249EE58}" type="presParOf" srcId="{E5F58E43-6A28-4E25-B6CB-840847063EBF}" destId="{D260F8EF-C90D-4779-9B8C-B6956A25D8EF}" srcOrd="1" destOrd="0" presId="urn:microsoft.com/office/officeart/2008/layout/AlternatingHexagons"/>
    <dgm:cxn modelId="{07CEFC40-D77E-4DBC-96F2-232202833C0B}" type="presParOf" srcId="{E5F58E43-6A28-4E25-B6CB-840847063EBF}" destId="{AC4D174B-3B7F-4232-BD1A-2B3FA38A5F1D}" srcOrd="2" destOrd="0" presId="urn:microsoft.com/office/officeart/2008/layout/AlternatingHexagons"/>
    <dgm:cxn modelId="{2C43C309-DB3D-4D8F-B239-E60762EB1C62}" type="presParOf" srcId="{E5F58E43-6A28-4E25-B6CB-840847063EBF}" destId="{F113F99D-C6C2-4286-824A-FA92199B29E2}" srcOrd="3" destOrd="0" presId="urn:microsoft.com/office/officeart/2008/layout/AlternatingHexagons"/>
    <dgm:cxn modelId="{E94758ED-05C3-4913-B2AF-2E751F95F94C}" type="presParOf" srcId="{E5F58E43-6A28-4E25-B6CB-840847063EBF}" destId="{2ED3BEF6-C728-49AE-93D3-EF61A42DC7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B9B4B4-8191-4EA3-BBAA-2C0CC8768703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B02B282-A318-416A-A09E-22519830EB9A}">
      <dgm:prSet phldrT="[Tekst]" custT="1"/>
      <dgm:spPr/>
      <dgm:t>
        <a:bodyPr/>
        <a:lstStyle/>
        <a:p>
          <a:r>
            <a:rPr lang="en-GB" sz="1100" dirty="0"/>
            <a:t>AMPLIFIER</a:t>
          </a:r>
        </a:p>
        <a:p>
          <a:r>
            <a:rPr lang="en-GB" sz="1100" dirty="0"/>
            <a:t>Investment into strategic R&amp;D development</a:t>
          </a:r>
        </a:p>
      </dgm:t>
    </dgm:pt>
    <dgm:pt modelId="{4F234C8E-E0FA-43BB-AE52-36F9B300159F}" type="parTrans" cxnId="{0FAF817C-2695-434F-84DD-2D00FCD57256}">
      <dgm:prSet/>
      <dgm:spPr/>
      <dgm:t>
        <a:bodyPr/>
        <a:lstStyle/>
        <a:p>
          <a:endParaRPr lang="en-GB"/>
        </a:p>
      </dgm:t>
    </dgm:pt>
    <dgm:pt modelId="{312CC26C-EA58-4FAE-88D7-C0C8C17DB747}" type="sibTrans" cxnId="{0FAF817C-2695-434F-84DD-2D00FCD57256}">
      <dgm:prSet/>
      <dgm:spPr/>
      <dgm:t>
        <a:bodyPr/>
        <a:lstStyle/>
        <a:p>
          <a:endParaRPr lang="en-GB"/>
        </a:p>
      </dgm:t>
    </dgm:pt>
    <dgm:pt modelId="{DA3E2E58-1F0F-4032-80A7-0F64CB83A2A2}">
      <dgm:prSet phldrT="[Tekst]" custT="1"/>
      <dgm:spPr/>
      <dgm:t>
        <a:bodyPr/>
        <a:lstStyle/>
        <a:p>
          <a:r>
            <a:rPr lang="en-GB" sz="1100"/>
            <a:t>CLUB</a:t>
          </a:r>
        </a:p>
        <a:p>
          <a:r>
            <a:rPr lang="en-GB" sz="1100"/>
            <a:t>co-creation, co-design</a:t>
          </a:r>
        </a:p>
      </dgm:t>
    </dgm:pt>
    <dgm:pt modelId="{B9AA775F-F33E-4138-AA81-90F70A7843EC}" type="parTrans" cxnId="{F3F1A18A-83CD-497D-829F-32400F0C0E17}">
      <dgm:prSet/>
      <dgm:spPr/>
      <dgm:t>
        <a:bodyPr/>
        <a:lstStyle/>
        <a:p>
          <a:endParaRPr lang="en-GB"/>
        </a:p>
      </dgm:t>
    </dgm:pt>
    <dgm:pt modelId="{476DB117-4A65-4F33-B5F2-0876D76A38CA}" type="sibTrans" cxnId="{F3F1A18A-83CD-497D-829F-32400F0C0E17}">
      <dgm:prSet/>
      <dgm:spPr/>
      <dgm:t>
        <a:bodyPr/>
        <a:lstStyle/>
        <a:p>
          <a:endParaRPr lang="en-GB"/>
        </a:p>
      </dgm:t>
    </dgm:pt>
    <dgm:pt modelId="{5BA2159C-ADDB-4E02-92D4-473F5D742D1E}">
      <dgm:prSet phldrT="[Tekst]" custT="1"/>
      <dgm:spPr/>
      <dgm:t>
        <a:bodyPr/>
        <a:lstStyle/>
        <a:p>
          <a:r>
            <a:rPr lang="en-GB" sz="1100"/>
            <a:t>EXPERT</a:t>
          </a:r>
        </a:p>
        <a:p>
          <a:r>
            <a:rPr lang="en-GB" sz="1100"/>
            <a:t>Need-based actions</a:t>
          </a:r>
        </a:p>
      </dgm:t>
    </dgm:pt>
    <dgm:pt modelId="{D7C4D8A7-2081-4772-BDE1-1069DD0E2911}" type="parTrans" cxnId="{F3D9165B-9AC2-4F47-90C4-C0356AA9BA51}">
      <dgm:prSet/>
      <dgm:spPr/>
      <dgm:t>
        <a:bodyPr/>
        <a:lstStyle/>
        <a:p>
          <a:endParaRPr lang="en-GB"/>
        </a:p>
      </dgm:t>
    </dgm:pt>
    <dgm:pt modelId="{066E3F8A-60A9-4D0D-AA50-98F4CD2EA35A}" type="sibTrans" cxnId="{F3D9165B-9AC2-4F47-90C4-C0356AA9BA51}">
      <dgm:prSet/>
      <dgm:spPr/>
      <dgm:t>
        <a:bodyPr/>
        <a:lstStyle/>
        <a:p>
          <a:endParaRPr lang="en-GB"/>
        </a:p>
      </dgm:t>
    </dgm:pt>
    <dgm:pt modelId="{6081D233-08BD-477D-A7B4-615E23C709CD}">
      <dgm:prSet phldrT="[Tekst]" custT="1"/>
      <dgm:spPr/>
      <dgm:t>
        <a:bodyPr/>
        <a:lstStyle/>
        <a:p>
          <a:r>
            <a:rPr lang="en-GB" sz="1100"/>
            <a:t>PARTNER</a:t>
          </a:r>
        </a:p>
        <a:p>
          <a:r>
            <a:rPr lang="en-GB" sz="1100"/>
            <a:t>basic capacities and actions</a:t>
          </a:r>
        </a:p>
      </dgm:t>
    </dgm:pt>
    <dgm:pt modelId="{01EEF010-A927-4D5E-9A7C-BD3113714535}" type="parTrans" cxnId="{89261862-3E49-4BD6-8536-63F871A4A534}">
      <dgm:prSet/>
      <dgm:spPr/>
      <dgm:t>
        <a:bodyPr/>
        <a:lstStyle/>
        <a:p>
          <a:endParaRPr lang="en-GB"/>
        </a:p>
      </dgm:t>
    </dgm:pt>
    <dgm:pt modelId="{8AC80779-41C6-499F-A112-676D77518316}" type="sibTrans" cxnId="{89261862-3E49-4BD6-8536-63F871A4A534}">
      <dgm:prSet/>
      <dgm:spPr/>
      <dgm:t>
        <a:bodyPr/>
        <a:lstStyle/>
        <a:p>
          <a:endParaRPr lang="en-GB"/>
        </a:p>
      </dgm:t>
    </dgm:pt>
    <dgm:pt modelId="{68BE2D34-A7CE-4139-9815-CCB931EF1644}" type="pres">
      <dgm:prSet presAssocID="{9BB9B4B4-8191-4EA3-BBAA-2C0CC8768703}" presName="Name0" presStyleCnt="0">
        <dgm:presLayoutVars>
          <dgm:chMax val="7"/>
          <dgm:resizeHandles val="exact"/>
        </dgm:presLayoutVars>
      </dgm:prSet>
      <dgm:spPr/>
    </dgm:pt>
    <dgm:pt modelId="{76D1C56E-2F5A-4C90-9E87-9541D262D966}" type="pres">
      <dgm:prSet presAssocID="{9BB9B4B4-8191-4EA3-BBAA-2C0CC8768703}" presName="comp1" presStyleCnt="0"/>
      <dgm:spPr/>
    </dgm:pt>
    <dgm:pt modelId="{D17F6F13-B378-4F56-B750-7C1CB066B21F}" type="pres">
      <dgm:prSet presAssocID="{9BB9B4B4-8191-4EA3-BBAA-2C0CC8768703}" presName="circle1" presStyleLbl="node1" presStyleIdx="0" presStyleCnt="4"/>
      <dgm:spPr/>
    </dgm:pt>
    <dgm:pt modelId="{8FB24842-DF68-4250-B9DF-392A6C36FEFA}" type="pres">
      <dgm:prSet presAssocID="{9BB9B4B4-8191-4EA3-BBAA-2C0CC8768703}" presName="c1text" presStyleLbl="node1" presStyleIdx="0" presStyleCnt="4">
        <dgm:presLayoutVars>
          <dgm:bulletEnabled val="1"/>
        </dgm:presLayoutVars>
      </dgm:prSet>
      <dgm:spPr/>
    </dgm:pt>
    <dgm:pt modelId="{5EE1436B-8DC9-47D6-ACE7-7475CD3AE292}" type="pres">
      <dgm:prSet presAssocID="{9BB9B4B4-8191-4EA3-BBAA-2C0CC8768703}" presName="comp2" presStyleCnt="0"/>
      <dgm:spPr/>
    </dgm:pt>
    <dgm:pt modelId="{94BA4351-6617-4E6A-B36E-F6A5AFAACC79}" type="pres">
      <dgm:prSet presAssocID="{9BB9B4B4-8191-4EA3-BBAA-2C0CC8768703}" presName="circle2" presStyleLbl="node1" presStyleIdx="1" presStyleCnt="4" custLinFactNeighborX="-992"/>
      <dgm:spPr/>
    </dgm:pt>
    <dgm:pt modelId="{54DEAEFE-1D0C-4661-9413-260B8CE39E40}" type="pres">
      <dgm:prSet presAssocID="{9BB9B4B4-8191-4EA3-BBAA-2C0CC8768703}" presName="c2text" presStyleLbl="node1" presStyleIdx="1" presStyleCnt="4">
        <dgm:presLayoutVars>
          <dgm:bulletEnabled val="1"/>
        </dgm:presLayoutVars>
      </dgm:prSet>
      <dgm:spPr/>
    </dgm:pt>
    <dgm:pt modelId="{7AFE2690-18AD-44C6-8081-12FB4FF2CCAD}" type="pres">
      <dgm:prSet presAssocID="{9BB9B4B4-8191-4EA3-BBAA-2C0CC8768703}" presName="comp3" presStyleCnt="0"/>
      <dgm:spPr/>
    </dgm:pt>
    <dgm:pt modelId="{67383137-212A-4463-A008-25CD01357F06}" type="pres">
      <dgm:prSet presAssocID="{9BB9B4B4-8191-4EA3-BBAA-2C0CC8768703}" presName="circle3" presStyleLbl="node1" presStyleIdx="2" presStyleCnt="4"/>
      <dgm:spPr/>
    </dgm:pt>
    <dgm:pt modelId="{0EF6F262-A1EC-41A8-8678-010D2C66362E}" type="pres">
      <dgm:prSet presAssocID="{9BB9B4B4-8191-4EA3-BBAA-2C0CC8768703}" presName="c3text" presStyleLbl="node1" presStyleIdx="2" presStyleCnt="4">
        <dgm:presLayoutVars>
          <dgm:bulletEnabled val="1"/>
        </dgm:presLayoutVars>
      </dgm:prSet>
      <dgm:spPr/>
    </dgm:pt>
    <dgm:pt modelId="{1C49E7CD-912D-4E00-9FEF-0986DF922C9B}" type="pres">
      <dgm:prSet presAssocID="{9BB9B4B4-8191-4EA3-BBAA-2C0CC8768703}" presName="comp4" presStyleCnt="0"/>
      <dgm:spPr/>
    </dgm:pt>
    <dgm:pt modelId="{F1CA2382-2814-4A3D-B677-248597507F84}" type="pres">
      <dgm:prSet presAssocID="{9BB9B4B4-8191-4EA3-BBAA-2C0CC8768703}" presName="circle4" presStyleLbl="node1" presStyleIdx="3" presStyleCnt="4"/>
      <dgm:spPr/>
    </dgm:pt>
    <dgm:pt modelId="{A5DF008B-2346-4BA0-9F49-B730EE01147B}" type="pres">
      <dgm:prSet presAssocID="{9BB9B4B4-8191-4EA3-BBAA-2C0CC876870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2FE320D-CFF0-498F-B9A1-E526A3DC13FF}" type="presOf" srcId="{3B02B282-A318-416A-A09E-22519830EB9A}" destId="{8FB24842-DF68-4250-B9DF-392A6C36FEFA}" srcOrd="1" destOrd="0" presId="urn:microsoft.com/office/officeart/2005/8/layout/venn2"/>
    <dgm:cxn modelId="{89BBC73D-2180-4879-84BF-061DAB9ADCA8}" type="presOf" srcId="{9BB9B4B4-8191-4EA3-BBAA-2C0CC8768703}" destId="{68BE2D34-A7CE-4139-9815-CCB931EF1644}" srcOrd="0" destOrd="0" presId="urn:microsoft.com/office/officeart/2005/8/layout/venn2"/>
    <dgm:cxn modelId="{F3D9165B-9AC2-4F47-90C4-C0356AA9BA51}" srcId="{9BB9B4B4-8191-4EA3-BBAA-2C0CC8768703}" destId="{5BA2159C-ADDB-4E02-92D4-473F5D742D1E}" srcOrd="2" destOrd="0" parTransId="{D7C4D8A7-2081-4772-BDE1-1069DD0E2911}" sibTransId="{066E3F8A-60A9-4D0D-AA50-98F4CD2EA35A}"/>
    <dgm:cxn modelId="{89261862-3E49-4BD6-8536-63F871A4A534}" srcId="{9BB9B4B4-8191-4EA3-BBAA-2C0CC8768703}" destId="{6081D233-08BD-477D-A7B4-615E23C709CD}" srcOrd="3" destOrd="0" parTransId="{01EEF010-A927-4D5E-9A7C-BD3113714535}" sibTransId="{8AC80779-41C6-499F-A112-676D77518316}"/>
    <dgm:cxn modelId="{E76BC04B-D02A-4E03-96EA-3381FC28BEA5}" type="presOf" srcId="{3B02B282-A318-416A-A09E-22519830EB9A}" destId="{D17F6F13-B378-4F56-B750-7C1CB066B21F}" srcOrd="0" destOrd="0" presId="urn:microsoft.com/office/officeart/2005/8/layout/venn2"/>
    <dgm:cxn modelId="{C4212175-46BB-47C5-A58E-AFC538D5104D}" type="presOf" srcId="{5BA2159C-ADDB-4E02-92D4-473F5D742D1E}" destId="{0EF6F262-A1EC-41A8-8678-010D2C66362E}" srcOrd="1" destOrd="0" presId="urn:microsoft.com/office/officeart/2005/8/layout/venn2"/>
    <dgm:cxn modelId="{0FAF817C-2695-434F-84DD-2D00FCD57256}" srcId="{9BB9B4B4-8191-4EA3-BBAA-2C0CC8768703}" destId="{3B02B282-A318-416A-A09E-22519830EB9A}" srcOrd="0" destOrd="0" parTransId="{4F234C8E-E0FA-43BB-AE52-36F9B300159F}" sibTransId="{312CC26C-EA58-4FAE-88D7-C0C8C17DB747}"/>
    <dgm:cxn modelId="{054C8D88-CEA4-4607-9AB4-6BD49D1373F4}" type="presOf" srcId="{6081D233-08BD-477D-A7B4-615E23C709CD}" destId="{F1CA2382-2814-4A3D-B677-248597507F84}" srcOrd="0" destOrd="0" presId="urn:microsoft.com/office/officeart/2005/8/layout/venn2"/>
    <dgm:cxn modelId="{F3F1A18A-83CD-497D-829F-32400F0C0E17}" srcId="{9BB9B4B4-8191-4EA3-BBAA-2C0CC8768703}" destId="{DA3E2E58-1F0F-4032-80A7-0F64CB83A2A2}" srcOrd="1" destOrd="0" parTransId="{B9AA775F-F33E-4138-AA81-90F70A7843EC}" sibTransId="{476DB117-4A65-4F33-B5F2-0876D76A38CA}"/>
    <dgm:cxn modelId="{27BAD3C6-371C-4C90-A21E-EDE160A3C842}" type="presOf" srcId="{DA3E2E58-1F0F-4032-80A7-0F64CB83A2A2}" destId="{94BA4351-6617-4E6A-B36E-F6A5AFAACC79}" srcOrd="0" destOrd="0" presId="urn:microsoft.com/office/officeart/2005/8/layout/venn2"/>
    <dgm:cxn modelId="{1ABF28E5-B2E9-4147-B004-758A1EB9C189}" type="presOf" srcId="{DA3E2E58-1F0F-4032-80A7-0F64CB83A2A2}" destId="{54DEAEFE-1D0C-4661-9413-260B8CE39E40}" srcOrd="1" destOrd="0" presId="urn:microsoft.com/office/officeart/2005/8/layout/venn2"/>
    <dgm:cxn modelId="{7DE24AF4-4AC4-4153-961D-FF42F9BA33FE}" type="presOf" srcId="{5BA2159C-ADDB-4E02-92D4-473F5D742D1E}" destId="{67383137-212A-4463-A008-25CD01357F06}" srcOrd="0" destOrd="0" presId="urn:microsoft.com/office/officeart/2005/8/layout/venn2"/>
    <dgm:cxn modelId="{799877FF-EBD4-4276-9301-7B712A269959}" type="presOf" srcId="{6081D233-08BD-477D-A7B4-615E23C709CD}" destId="{A5DF008B-2346-4BA0-9F49-B730EE01147B}" srcOrd="1" destOrd="0" presId="urn:microsoft.com/office/officeart/2005/8/layout/venn2"/>
    <dgm:cxn modelId="{3D2AAFC0-8689-4DC7-8256-8B2858327CAE}" type="presParOf" srcId="{68BE2D34-A7CE-4139-9815-CCB931EF1644}" destId="{76D1C56E-2F5A-4C90-9E87-9541D262D966}" srcOrd="0" destOrd="0" presId="urn:microsoft.com/office/officeart/2005/8/layout/venn2"/>
    <dgm:cxn modelId="{442F1828-33EC-45C8-947B-E358974B15F2}" type="presParOf" srcId="{76D1C56E-2F5A-4C90-9E87-9541D262D966}" destId="{D17F6F13-B378-4F56-B750-7C1CB066B21F}" srcOrd="0" destOrd="0" presId="urn:microsoft.com/office/officeart/2005/8/layout/venn2"/>
    <dgm:cxn modelId="{6ED26452-A947-4F2B-87A0-5F0FE8516699}" type="presParOf" srcId="{76D1C56E-2F5A-4C90-9E87-9541D262D966}" destId="{8FB24842-DF68-4250-B9DF-392A6C36FEFA}" srcOrd="1" destOrd="0" presId="urn:microsoft.com/office/officeart/2005/8/layout/venn2"/>
    <dgm:cxn modelId="{A92EF7D1-6C9C-4780-94FA-7C56D24C8F54}" type="presParOf" srcId="{68BE2D34-A7CE-4139-9815-CCB931EF1644}" destId="{5EE1436B-8DC9-47D6-ACE7-7475CD3AE292}" srcOrd="1" destOrd="0" presId="urn:microsoft.com/office/officeart/2005/8/layout/venn2"/>
    <dgm:cxn modelId="{04DC4408-C328-4C5F-98F0-68C8A56B5FAC}" type="presParOf" srcId="{5EE1436B-8DC9-47D6-ACE7-7475CD3AE292}" destId="{94BA4351-6617-4E6A-B36E-F6A5AFAACC79}" srcOrd="0" destOrd="0" presId="urn:microsoft.com/office/officeart/2005/8/layout/venn2"/>
    <dgm:cxn modelId="{B457272E-B110-45A5-B758-6C010288B788}" type="presParOf" srcId="{5EE1436B-8DC9-47D6-ACE7-7475CD3AE292}" destId="{54DEAEFE-1D0C-4661-9413-260B8CE39E40}" srcOrd="1" destOrd="0" presId="urn:microsoft.com/office/officeart/2005/8/layout/venn2"/>
    <dgm:cxn modelId="{1CCBF5B9-7E62-4A44-BA2C-69A2B5EA9AD2}" type="presParOf" srcId="{68BE2D34-A7CE-4139-9815-CCB931EF1644}" destId="{7AFE2690-18AD-44C6-8081-12FB4FF2CCAD}" srcOrd="2" destOrd="0" presId="urn:microsoft.com/office/officeart/2005/8/layout/venn2"/>
    <dgm:cxn modelId="{57300735-701B-4DC9-9D74-FBFED8C68AAB}" type="presParOf" srcId="{7AFE2690-18AD-44C6-8081-12FB4FF2CCAD}" destId="{67383137-212A-4463-A008-25CD01357F06}" srcOrd="0" destOrd="0" presId="urn:microsoft.com/office/officeart/2005/8/layout/venn2"/>
    <dgm:cxn modelId="{2B60BBD8-F68A-42A6-9553-26F64C40ACA0}" type="presParOf" srcId="{7AFE2690-18AD-44C6-8081-12FB4FF2CCAD}" destId="{0EF6F262-A1EC-41A8-8678-010D2C66362E}" srcOrd="1" destOrd="0" presId="urn:microsoft.com/office/officeart/2005/8/layout/venn2"/>
    <dgm:cxn modelId="{E68347C6-6978-48B2-8C18-F21EE23911D5}" type="presParOf" srcId="{68BE2D34-A7CE-4139-9815-CCB931EF1644}" destId="{1C49E7CD-912D-4E00-9FEF-0986DF922C9B}" srcOrd="3" destOrd="0" presId="urn:microsoft.com/office/officeart/2005/8/layout/venn2"/>
    <dgm:cxn modelId="{02DFEFEA-FCC5-4B69-B60E-D9684A0063CD}" type="presParOf" srcId="{1C49E7CD-912D-4E00-9FEF-0986DF922C9B}" destId="{F1CA2382-2814-4A3D-B677-248597507F84}" srcOrd="0" destOrd="0" presId="urn:microsoft.com/office/officeart/2005/8/layout/venn2"/>
    <dgm:cxn modelId="{6F80E1EB-33A6-41B7-9CEE-641C0507A266}" type="presParOf" srcId="{1C49E7CD-912D-4E00-9FEF-0986DF922C9B}" destId="{A5DF008B-2346-4BA0-9F49-B730EE01147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23DDE-D2E6-4067-BC83-F7DE15BE529A}">
      <dsp:nvSpPr>
        <dsp:cNvPr id="0" name=""/>
        <dsp:cNvSpPr/>
      </dsp:nvSpPr>
      <dsp:spPr>
        <a:xfrm>
          <a:off x="0" y="502"/>
          <a:ext cx="671355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C5D34-97EA-4F04-B505-20DD857DE404}">
      <dsp:nvSpPr>
        <dsp:cNvPr id="0" name=""/>
        <dsp:cNvSpPr/>
      </dsp:nvSpPr>
      <dsp:spPr>
        <a:xfrm>
          <a:off x="0" y="502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Objective: </a:t>
          </a:r>
          <a:br>
            <a:rPr lang="en-US" sz="1600" b="1" kern="1200" dirty="0"/>
          </a:br>
          <a:r>
            <a:rPr lang="en-US" sz="1600" kern="1200" dirty="0"/>
            <a:t>Strong, innovative and responsible economy</a:t>
          </a:r>
        </a:p>
      </dsp:txBody>
      <dsp:txXfrm>
        <a:off x="0" y="502"/>
        <a:ext cx="6713552" cy="823633"/>
      </dsp:txXfrm>
    </dsp:sp>
    <dsp:sp modelId="{2AFEF700-1DA7-4A47-A836-39852BBB5065}">
      <dsp:nvSpPr>
        <dsp:cNvPr id="0" name=""/>
        <dsp:cNvSpPr/>
      </dsp:nvSpPr>
      <dsp:spPr>
        <a:xfrm>
          <a:off x="0" y="824136"/>
          <a:ext cx="671355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2C5A03-C5BC-462C-B018-E8B1587C3A3B}">
      <dsp:nvSpPr>
        <dsp:cNvPr id="0" name=""/>
        <dsp:cNvSpPr/>
      </dsp:nvSpPr>
      <dsp:spPr>
        <a:xfrm>
          <a:off x="0" y="824136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Keywords:</a:t>
          </a:r>
          <a:r>
            <a:rPr lang="en-US" sz="1600" kern="1200" dirty="0"/>
            <a:t> sustainability, cooperation network, support systems, attractive business environment, marketing and brand</a:t>
          </a:r>
        </a:p>
      </dsp:txBody>
      <dsp:txXfrm>
        <a:off x="0" y="824136"/>
        <a:ext cx="6713552" cy="823633"/>
      </dsp:txXfrm>
    </dsp:sp>
    <dsp:sp modelId="{4BE8107A-83DA-40ED-9501-E712496F5F85}">
      <dsp:nvSpPr>
        <dsp:cNvPr id="0" name=""/>
        <dsp:cNvSpPr/>
      </dsp:nvSpPr>
      <dsp:spPr>
        <a:xfrm>
          <a:off x="0" y="1647769"/>
          <a:ext cx="6713552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CD3B43-8742-4671-8A01-49A6D1D74022}">
      <dsp:nvSpPr>
        <dsp:cNvPr id="0" name=""/>
        <dsp:cNvSpPr/>
      </dsp:nvSpPr>
      <dsp:spPr>
        <a:xfrm>
          <a:off x="0" y="1647769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Competitiveness</a:t>
          </a:r>
          <a:r>
            <a:rPr lang="en-US" sz="1600" kern="1200" dirty="0"/>
            <a:t> of the economy (innovation, incubation, competence)</a:t>
          </a:r>
        </a:p>
      </dsp:txBody>
      <dsp:txXfrm>
        <a:off x="0" y="1647769"/>
        <a:ext cx="6713552" cy="823633"/>
      </dsp:txXfrm>
    </dsp:sp>
    <dsp:sp modelId="{565808C6-28D8-4373-9981-7A1011CD881E}">
      <dsp:nvSpPr>
        <dsp:cNvPr id="0" name=""/>
        <dsp:cNvSpPr/>
      </dsp:nvSpPr>
      <dsp:spPr>
        <a:xfrm>
          <a:off x="0" y="2471402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368F6F-0140-4750-9573-CE44D5E55B68}">
      <dsp:nvSpPr>
        <dsp:cNvPr id="0" name=""/>
        <dsp:cNvSpPr/>
      </dsp:nvSpPr>
      <dsp:spPr>
        <a:xfrm>
          <a:off x="0" y="2471402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Entrepreneurial</a:t>
          </a:r>
          <a:r>
            <a:rPr lang="en-US" sz="1600" kern="1200" dirty="0"/>
            <a:t> awareness and well-prepared and qualified workforce qualified: entrepreneurship + education, students’ careers linked to </a:t>
          </a:r>
          <a:r>
            <a:rPr lang="en-US" sz="1600" kern="1200" dirty="0" err="1"/>
            <a:t>countys</a:t>
          </a:r>
          <a:r>
            <a:rPr lang="en-US" sz="1600" kern="1200" dirty="0"/>
            <a:t>’ needs.</a:t>
          </a:r>
        </a:p>
      </dsp:txBody>
      <dsp:txXfrm>
        <a:off x="0" y="2471402"/>
        <a:ext cx="6713552" cy="823633"/>
      </dsp:txXfrm>
    </dsp:sp>
    <dsp:sp modelId="{A535C4DF-5405-4315-A11F-8155E476C480}">
      <dsp:nvSpPr>
        <dsp:cNvPr id="0" name=""/>
        <dsp:cNvSpPr/>
      </dsp:nvSpPr>
      <dsp:spPr>
        <a:xfrm>
          <a:off x="0" y="3295035"/>
          <a:ext cx="6713552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A73348-872D-4BC9-B3C0-EB1ABD5E8D27}">
      <dsp:nvSpPr>
        <dsp:cNvPr id="0" name=""/>
        <dsp:cNvSpPr/>
      </dsp:nvSpPr>
      <dsp:spPr>
        <a:xfrm>
          <a:off x="0" y="3295035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Knowledge transfer: </a:t>
          </a:r>
          <a:r>
            <a:rPr lang="en-US" sz="1600" b="0" kern="1200" dirty="0"/>
            <a:t>Qualified human </a:t>
          </a:r>
          <a:r>
            <a:rPr lang="en-US" sz="1600" kern="1200" dirty="0"/>
            <a:t>capital one of weaknesses = difficult to support the transition to a knowledge-intensive economic structure</a:t>
          </a:r>
        </a:p>
      </dsp:txBody>
      <dsp:txXfrm>
        <a:off x="0" y="3295035"/>
        <a:ext cx="6713552" cy="82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D4B7F-8622-4A0E-914E-ACAC2882D298}">
      <dsp:nvSpPr>
        <dsp:cNvPr id="0" name=""/>
        <dsp:cNvSpPr/>
      </dsp:nvSpPr>
      <dsp:spPr>
        <a:xfrm rot="5400000">
          <a:off x="2434162" y="81614"/>
          <a:ext cx="1242240" cy="10807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Resource economy</a:t>
          </a:r>
          <a:endParaRPr lang="et-EE" sz="1200" kern="1200" dirty="0"/>
        </a:p>
      </dsp:txBody>
      <dsp:txXfrm rot="-5400000">
        <a:off x="2683324" y="194451"/>
        <a:ext cx="743915" cy="855076"/>
      </dsp:txXfrm>
    </dsp:sp>
    <dsp:sp modelId="{C333B1F4-3195-4F74-AC5C-F000258D3E33}">
      <dsp:nvSpPr>
        <dsp:cNvPr id="0" name=""/>
        <dsp:cNvSpPr/>
      </dsp:nvSpPr>
      <dsp:spPr>
        <a:xfrm>
          <a:off x="3628452" y="249317"/>
          <a:ext cx="1386340" cy="74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3A8B8-B173-4FEC-9AF8-43B337D78B91}">
      <dsp:nvSpPr>
        <dsp:cNvPr id="0" name=""/>
        <dsp:cNvSpPr/>
      </dsp:nvSpPr>
      <dsp:spPr>
        <a:xfrm rot="5400000">
          <a:off x="1266952" y="81614"/>
          <a:ext cx="1242240" cy="10807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Consulting</a:t>
          </a:r>
          <a:endParaRPr lang="et-EE" sz="1300" kern="1200" dirty="0"/>
        </a:p>
      </dsp:txBody>
      <dsp:txXfrm rot="-5400000">
        <a:off x="1516114" y="194451"/>
        <a:ext cx="743915" cy="855076"/>
      </dsp:txXfrm>
    </dsp:sp>
    <dsp:sp modelId="{B9B56FAF-938D-4BD2-ADE6-03F236A4355D}">
      <dsp:nvSpPr>
        <dsp:cNvPr id="0" name=""/>
        <dsp:cNvSpPr/>
      </dsp:nvSpPr>
      <dsp:spPr>
        <a:xfrm rot="5400000">
          <a:off x="1848321" y="1136028"/>
          <a:ext cx="1242240" cy="10807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MULTI-VERSITAS</a:t>
          </a:r>
          <a:endParaRPr lang="et-EE" sz="1200" kern="1200" dirty="0"/>
        </a:p>
      </dsp:txBody>
      <dsp:txXfrm rot="-5400000">
        <a:off x="2097483" y="1248865"/>
        <a:ext cx="743915" cy="855076"/>
      </dsp:txXfrm>
    </dsp:sp>
    <dsp:sp modelId="{B86D5B1D-151B-462E-A1D1-163E993CA80C}">
      <dsp:nvSpPr>
        <dsp:cNvPr id="0" name=""/>
        <dsp:cNvSpPr/>
      </dsp:nvSpPr>
      <dsp:spPr>
        <a:xfrm>
          <a:off x="542726" y="1303731"/>
          <a:ext cx="1341620" cy="74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6256D-659B-4EA6-9735-5A4C63EF2767}">
      <dsp:nvSpPr>
        <dsp:cNvPr id="0" name=""/>
        <dsp:cNvSpPr/>
      </dsp:nvSpPr>
      <dsp:spPr>
        <a:xfrm rot="5400000">
          <a:off x="3015531" y="1136028"/>
          <a:ext cx="1242240" cy="10807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Service Design</a:t>
          </a:r>
          <a:endParaRPr lang="et-EE" sz="2000" kern="1200" dirty="0"/>
        </a:p>
      </dsp:txBody>
      <dsp:txXfrm rot="-5400000">
        <a:off x="3264693" y="1248865"/>
        <a:ext cx="743915" cy="855076"/>
      </dsp:txXfrm>
    </dsp:sp>
    <dsp:sp modelId="{720A104F-101C-45B0-AD73-F4236576CFBC}">
      <dsp:nvSpPr>
        <dsp:cNvPr id="0" name=""/>
        <dsp:cNvSpPr/>
      </dsp:nvSpPr>
      <dsp:spPr>
        <a:xfrm rot="5400000">
          <a:off x="2434162" y="2190442"/>
          <a:ext cx="1242240" cy="10807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Business Incubation</a:t>
          </a:r>
        </a:p>
      </dsp:txBody>
      <dsp:txXfrm rot="-5400000">
        <a:off x="2683324" y="2303279"/>
        <a:ext cx="743915" cy="855076"/>
      </dsp:txXfrm>
    </dsp:sp>
    <dsp:sp modelId="{BF3036CC-B8E4-45AB-ACDC-2259C509D2E2}">
      <dsp:nvSpPr>
        <dsp:cNvPr id="0" name=""/>
        <dsp:cNvSpPr/>
      </dsp:nvSpPr>
      <dsp:spPr>
        <a:xfrm>
          <a:off x="3628452" y="2358145"/>
          <a:ext cx="1386340" cy="74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C0BF6-0F54-4593-A9D5-E2AEBB0739B5}">
      <dsp:nvSpPr>
        <dsp:cNvPr id="0" name=""/>
        <dsp:cNvSpPr/>
      </dsp:nvSpPr>
      <dsp:spPr>
        <a:xfrm rot="5400000">
          <a:off x="1266952" y="2190442"/>
          <a:ext cx="1242240" cy="10807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Business support</a:t>
          </a:r>
          <a:endParaRPr lang="et-EE" sz="1600" kern="1200" dirty="0"/>
        </a:p>
      </dsp:txBody>
      <dsp:txXfrm rot="-5400000">
        <a:off x="1516114" y="2303279"/>
        <a:ext cx="743915" cy="855076"/>
      </dsp:txXfrm>
    </dsp:sp>
    <dsp:sp modelId="{32D142FB-10F2-4891-9484-F2095F4A8C8B}">
      <dsp:nvSpPr>
        <dsp:cNvPr id="0" name=""/>
        <dsp:cNvSpPr/>
      </dsp:nvSpPr>
      <dsp:spPr>
        <a:xfrm rot="5400000">
          <a:off x="1848321" y="3244856"/>
          <a:ext cx="1242240" cy="10807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Thematic clusters</a:t>
          </a:r>
        </a:p>
      </dsp:txBody>
      <dsp:txXfrm rot="-5400000">
        <a:off x="2097483" y="3357693"/>
        <a:ext cx="743915" cy="855076"/>
      </dsp:txXfrm>
    </dsp:sp>
    <dsp:sp modelId="{D6B97C60-5344-42BD-AB3C-6A1A156DC2D3}">
      <dsp:nvSpPr>
        <dsp:cNvPr id="0" name=""/>
        <dsp:cNvSpPr/>
      </dsp:nvSpPr>
      <dsp:spPr>
        <a:xfrm>
          <a:off x="542726" y="3412559"/>
          <a:ext cx="1341620" cy="74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CD886-9DC7-46D4-8637-22133D15AEAE}">
      <dsp:nvSpPr>
        <dsp:cNvPr id="0" name=""/>
        <dsp:cNvSpPr/>
      </dsp:nvSpPr>
      <dsp:spPr>
        <a:xfrm rot="5400000">
          <a:off x="3015531" y="3244856"/>
          <a:ext cx="1242240" cy="10807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Place marketing</a:t>
          </a:r>
          <a:endParaRPr lang="et-EE" sz="1400" kern="1200" dirty="0"/>
        </a:p>
      </dsp:txBody>
      <dsp:txXfrm rot="-5400000">
        <a:off x="3264693" y="3357693"/>
        <a:ext cx="743915" cy="855076"/>
      </dsp:txXfrm>
    </dsp:sp>
    <dsp:sp modelId="{23B3F851-1874-4067-A3E0-A7E45961F619}">
      <dsp:nvSpPr>
        <dsp:cNvPr id="0" name=""/>
        <dsp:cNvSpPr/>
      </dsp:nvSpPr>
      <dsp:spPr>
        <a:xfrm rot="5400000">
          <a:off x="2434162" y="4299270"/>
          <a:ext cx="1242240" cy="10807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Youth </a:t>
          </a:r>
          <a:r>
            <a:rPr lang="en-GB" sz="1200" kern="1200" dirty="0" err="1"/>
            <a:t>entrepre-neurship</a:t>
          </a:r>
          <a:endParaRPr lang="et-EE" sz="1200" kern="1200" dirty="0"/>
        </a:p>
      </dsp:txBody>
      <dsp:txXfrm rot="-5400000">
        <a:off x="2683324" y="4412107"/>
        <a:ext cx="743915" cy="855076"/>
      </dsp:txXfrm>
    </dsp:sp>
    <dsp:sp modelId="{D260F8EF-C90D-4779-9B8C-B6956A25D8EF}">
      <dsp:nvSpPr>
        <dsp:cNvPr id="0" name=""/>
        <dsp:cNvSpPr/>
      </dsp:nvSpPr>
      <dsp:spPr>
        <a:xfrm>
          <a:off x="3628452" y="4466973"/>
          <a:ext cx="1386340" cy="74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3BEF6-C728-49AE-93D3-EF61A42DC78E}">
      <dsp:nvSpPr>
        <dsp:cNvPr id="0" name=""/>
        <dsp:cNvSpPr/>
      </dsp:nvSpPr>
      <dsp:spPr>
        <a:xfrm rot="5400000">
          <a:off x="1266952" y="4299270"/>
          <a:ext cx="1242240" cy="10807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Labs</a:t>
          </a:r>
          <a:endParaRPr lang="et-EE" sz="3200" kern="1200" dirty="0"/>
        </a:p>
      </dsp:txBody>
      <dsp:txXfrm rot="-5400000">
        <a:off x="1516114" y="4412107"/>
        <a:ext cx="743915" cy="855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A31A0-B3C6-4FCF-A6A2-58E773774E52}">
      <dsp:nvSpPr>
        <dsp:cNvPr id="0" name=""/>
        <dsp:cNvSpPr/>
      </dsp:nvSpPr>
      <dsp:spPr>
        <a:xfrm>
          <a:off x="1725510" y="1983945"/>
          <a:ext cx="2108957" cy="2108957"/>
        </a:xfrm>
        <a:prstGeom prst="gear9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E</a:t>
          </a:r>
          <a:r>
            <a:rPr lang="en-GB" sz="1500" kern="1200" dirty="0" err="1"/>
            <a:t>nterprises</a:t>
          </a:r>
          <a:endParaRPr lang="et-EE" sz="1500" kern="1200" dirty="0"/>
        </a:p>
      </dsp:txBody>
      <dsp:txXfrm>
        <a:off x="2149504" y="2477958"/>
        <a:ext cx="1260969" cy="1084048"/>
      </dsp:txXfrm>
    </dsp:sp>
    <dsp:sp modelId="{E3BDBD88-21AB-4032-B25A-A4686DEEDA62}">
      <dsp:nvSpPr>
        <dsp:cNvPr id="0" name=""/>
        <dsp:cNvSpPr/>
      </dsp:nvSpPr>
      <dsp:spPr>
        <a:xfrm>
          <a:off x="498480" y="1485464"/>
          <a:ext cx="1533787" cy="1533787"/>
        </a:xfrm>
        <a:prstGeom prst="gear6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Public Sector</a:t>
          </a:r>
          <a:endParaRPr lang="et-EE" sz="1500" kern="1200" dirty="0"/>
        </a:p>
      </dsp:txBody>
      <dsp:txXfrm>
        <a:off x="884615" y="1873933"/>
        <a:ext cx="761517" cy="756849"/>
      </dsp:txXfrm>
    </dsp:sp>
    <dsp:sp modelId="{5871DC02-F4E7-4033-B1E7-3711FB63B990}">
      <dsp:nvSpPr>
        <dsp:cNvPr id="0" name=""/>
        <dsp:cNvSpPr/>
      </dsp:nvSpPr>
      <dsp:spPr>
        <a:xfrm rot="20700000">
          <a:off x="1362674" y="402147"/>
          <a:ext cx="1502798" cy="150279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Education</a:t>
          </a:r>
          <a:endParaRPr lang="et-EE" sz="1500" kern="1200" dirty="0"/>
        </a:p>
      </dsp:txBody>
      <dsp:txXfrm rot="-20700000">
        <a:off x="1692282" y="731755"/>
        <a:ext cx="843582" cy="843582"/>
      </dsp:txXfrm>
    </dsp:sp>
    <dsp:sp modelId="{517C9D69-0664-4F0E-83B1-19AA638AEBCF}">
      <dsp:nvSpPr>
        <dsp:cNvPr id="0" name=""/>
        <dsp:cNvSpPr/>
      </dsp:nvSpPr>
      <dsp:spPr>
        <a:xfrm>
          <a:off x="1559438" y="1667923"/>
          <a:ext cx="2699465" cy="2699465"/>
        </a:xfrm>
        <a:prstGeom prst="circularArrow">
          <a:avLst>
            <a:gd name="adj1" fmla="val 4688"/>
            <a:gd name="adj2" fmla="val 299029"/>
            <a:gd name="adj3" fmla="val 2507062"/>
            <a:gd name="adj4" fmla="val 1588102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5063C-37CB-4018-86B7-3AA801939800}">
      <dsp:nvSpPr>
        <dsp:cNvPr id="0" name=""/>
        <dsp:cNvSpPr/>
      </dsp:nvSpPr>
      <dsp:spPr>
        <a:xfrm>
          <a:off x="226850" y="1147639"/>
          <a:ext cx="1961330" cy="19613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9694B-27C3-4FFA-91E3-67512126109A}">
      <dsp:nvSpPr>
        <dsp:cNvPr id="0" name=""/>
        <dsp:cNvSpPr/>
      </dsp:nvSpPr>
      <dsp:spPr>
        <a:xfrm>
          <a:off x="1009945" y="99682"/>
          <a:ext cx="2114709" cy="21147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D4B7F-8622-4A0E-914E-ACAC2882D298}">
      <dsp:nvSpPr>
        <dsp:cNvPr id="0" name=""/>
        <dsp:cNvSpPr/>
      </dsp:nvSpPr>
      <dsp:spPr>
        <a:xfrm rot="5400000">
          <a:off x="2786012" y="841177"/>
          <a:ext cx="1829773" cy="15919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/>
            <a:t>E</a:t>
          </a:r>
          <a:r>
            <a:rPr lang="en-GB" sz="1400" kern="1200"/>
            <a:t>nterprises</a:t>
          </a:r>
          <a:endParaRPr lang="et-EE" sz="1400" kern="1200" dirty="0"/>
        </a:p>
      </dsp:txBody>
      <dsp:txXfrm rot="-5400000">
        <a:off x="3153018" y="1007382"/>
        <a:ext cx="1095760" cy="1259493"/>
      </dsp:txXfrm>
    </dsp:sp>
    <dsp:sp modelId="{C333B1F4-3195-4F74-AC5C-F000258D3E33}">
      <dsp:nvSpPr>
        <dsp:cNvPr id="0" name=""/>
        <dsp:cNvSpPr/>
      </dsp:nvSpPr>
      <dsp:spPr>
        <a:xfrm>
          <a:off x="4545156" y="1088196"/>
          <a:ext cx="2042026" cy="1097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3A8B8-B173-4FEC-9AF8-43B337D78B91}">
      <dsp:nvSpPr>
        <dsp:cNvPr id="0" name=""/>
        <dsp:cNvSpPr/>
      </dsp:nvSpPr>
      <dsp:spPr>
        <a:xfrm rot="5400000">
          <a:off x="1066757" y="841177"/>
          <a:ext cx="1829773" cy="15919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Networks</a:t>
          </a:r>
          <a:endParaRPr lang="et-EE" sz="2200" kern="1200"/>
        </a:p>
      </dsp:txBody>
      <dsp:txXfrm rot="-5400000">
        <a:off x="1433763" y="1007382"/>
        <a:ext cx="1095760" cy="1259493"/>
      </dsp:txXfrm>
    </dsp:sp>
    <dsp:sp modelId="{B9B56FAF-938D-4BD2-ADE6-03F236A4355D}">
      <dsp:nvSpPr>
        <dsp:cNvPr id="0" name=""/>
        <dsp:cNvSpPr/>
      </dsp:nvSpPr>
      <dsp:spPr>
        <a:xfrm rot="5400000">
          <a:off x="1923091" y="2394288"/>
          <a:ext cx="1829773" cy="15919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Public sector support structures</a:t>
          </a:r>
          <a:endParaRPr lang="et-EE" sz="1400" kern="1200" dirty="0"/>
        </a:p>
      </dsp:txBody>
      <dsp:txXfrm rot="-5400000">
        <a:off x="2290097" y="2560493"/>
        <a:ext cx="1095760" cy="1259493"/>
      </dsp:txXfrm>
    </dsp:sp>
    <dsp:sp modelId="{B86D5B1D-151B-462E-A1D1-163E993CA80C}">
      <dsp:nvSpPr>
        <dsp:cNvPr id="0" name=""/>
        <dsp:cNvSpPr/>
      </dsp:nvSpPr>
      <dsp:spPr>
        <a:xfrm>
          <a:off x="0" y="2641308"/>
          <a:ext cx="1976154" cy="1097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6256D-659B-4EA6-9735-5A4C63EF2767}">
      <dsp:nvSpPr>
        <dsp:cNvPr id="0" name=""/>
        <dsp:cNvSpPr/>
      </dsp:nvSpPr>
      <dsp:spPr>
        <a:xfrm rot="5400000">
          <a:off x="3642346" y="2394288"/>
          <a:ext cx="1829773" cy="15919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Communities</a:t>
          </a:r>
          <a:endParaRPr lang="et-EE" sz="1200" kern="1200" dirty="0"/>
        </a:p>
      </dsp:txBody>
      <dsp:txXfrm rot="-5400000">
        <a:off x="4009352" y="2560493"/>
        <a:ext cx="1095760" cy="1259493"/>
      </dsp:txXfrm>
    </dsp:sp>
    <dsp:sp modelId="{23B3F851-1874-4067-A3E0-A7E45961F619}">
      <dsp:nvSpPr>
        <dsp:cNvPr id="0" name=""/>
        <dsp:cNvSpPr/>
      </dsp:nvSpPr>
      <dsp:spPr>
        <a:xfrm rot="5400000">
          <a:off x="2786012" y="3947400"/>
          <a:ext cx="1829773" cy="15919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Educational/ research institutions</a:t>
          </a:r>
          <a:endParaRPr lang="et-EE" sz="1200" kern="1200" dirty="0"/>
        </a:p>
      </dsp:txBody>
      <dsp:txXfrm rot="-5400000">
        <a:off x="3153018" y="4113605"/>
        <a:ext cx="1095760" cy="1259493"/>
      </dsp:txXfrm>
    </dsp:sp>
    <dsp:sp modelId="{D260F8EF-C90D-4779-9B8C-B6956A25D8EF}">
      <dsp:nvSpPr>
        <dsp:cNvPr id="0" name=""/>
        <dsp:cNvSpPr/>
      </dsp:nvSpPr>
      <dsp:spPr>
        <a:xfrm>
          <a:off x="4545156" y="4194419"/>
          <a:ext cx="2042026" cy="1097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3BEF6-C728-49AE-93D3-EF61A42DC78E}">
      <dsp:nvSpPr>
        <dsp:cNvPr id="0" name=""/>
        <dsp:cNvSpPr/>
      </dsp:nvSpPr>
      <dsp:spPr>
        <a:xfrm rot="5400000">
          <a:off x="1066757" y="3947400"/>
          <a:ext cx="1829773" cy="15919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Local municipalities</a:t>
          </a:r>
          <a:endParaRPr lang="et-EE" sz="1500" kern="1200" dirty="0"/>
        </a:p>
      </dsp:txBody>
      <dsp:txXfrm rot="-5400000">
        <a:off x="1433763" y="4113605"/>
        <a:ext cx="1095760" cy="12594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F6F13-B378-4F56-B750-7C1CB066B21F}">
      <dsp:nvSpPr>
        <dsp:cNvPr id="0" name=""/>
        <dsp:cNvSpPr/>
      </dsp:nvSpPr>
      <dsp:spPr>
        <a:xfrm>
          <a:off x="625793" y="0"/>
          <a:ext cx="4720590" cy="47205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AMPLIFIER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Investment into strategic R&amp;D development</a:t>
          </a:r>
        </a:p>
      </dsp:txBody>
      <dsp:txXfrm>
        <a:off x="2326149" y="236029"/>
        <a:ext cx="1319876" cy="708088"/>
      </dsp:txXfrm>
    </dsp:sp>
    <dsp:sp modelId="{94BA4351-6617-4E6A-B36E-F6A5AFAACC79}">
      <dsp:nvSpPr>
        <dsp:cNvPr id="0" name=""/>
        <dsp:cNvSpPr/>
      </dsp:nvSpPr>
      <dsp:spPr>
        <a:xfrm>
          <a:off x="1060389" y="944117"/>
          <a:ext cx="3776472" cy="37764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CLUB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co-creation, co-design</a:t>
          </a:r>
        </a:p>
      </dsp:txBody>
      <dsp:txXfrm>
        <a:off x="2288686" y="1170706"/>
        <a:ext cx="1319876" cy="679764"/>
      </dsp:txXfrm>
    </dsp:sp>
    <dsp:sp modelId="{67383137-212A-4463-A008-25CD01357F06}">
      <dsp:nvSpPr>
        <dsp:cNvPr id="0" name=""/>
        <dsp:cNvSpPr/>
      </dsp:nvSpPr>
      <dsp:spPr>
        <a:xfrm>
          <a:off x="1569911" y="1888235"/>
          <a:ext cx="2832354" cy="28323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EXPERT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Need-based actions</a:t>
          </a:r>
        </a:p>
      </dsp:txBody>
      <dsp:txXfrm>
        <a:off x="2326149" y="2100662"/>
        <a:ext cx="1319876" cy="637279"/>
      </dsp:txXfrm>
    </dsp:sp>
    <dsp:sp modelId="{F1CA2382-2814-4A3D-B677-248597507F84}">
      <dsp:nvSpPr>
        <dsp:cNvPr id="0" name=""/>
        <dsp:cNvSpPr/>
      </dsp:nvSpPr>
      <dsp:spPr>
        <a:xfrm>
          <a:off x="2041970" y="2832354"/>
          <a:ext cx="1888236" cy="18882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PARTNER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basic capacities and actions</a:t>
          </a:r>
        </a:p>
      </dsp:txBody>
      <dsp:txXfrm>
        <a:off x="2318495" y="3304413"/>
        <a:ext cx="1335184" cy="944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D13B6-BC80-4105-864C-A42D7F6CD7BF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1E7C-A122-44FA-B199-D9E7CBEA5B0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22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84DE7E5-DCA4-22BD-ED58-9EF3D0C04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B85975-64BE-79E0-C5A0-1D50407EE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9236946-85C4-8D7D-EBCF-A91962C9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5E3-55AC-4459-AB0E-B6F27142F174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FDDA570-F105-1746-6E37-5F84C249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BF83000B-B0D0-E71B-4B68-D6A9EED8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3180-E55F-4E00-8145-95CA3907E0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35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CC5CAB9-C74B-D9E6-08D6-6EC530D8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C2B6301C-5680-6D72-B051-ADF1C3ED8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E68BCF5-00A8-9980-AE21-5E1F1047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5E3-55AC-4459-AB0E-B6F27142F174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1A18A99-3030-810D-4A3A-932783C6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B4316639-F0B0-7D85-EEBC-E637B16E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3180-E55F-4E00-8145-95CA3907E0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033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0EC7765A-4087-FF33-CE11-F837287F8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F709E4B8-2089-D840-51E4-93B8F165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F069C8B-3071-0ACB-FFBD-E2F38424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5E3-55AC-4459-AB0E-B6F27142F174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C914CAE-74BE-565C-0D53-73FEA027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758EFBD-3840-F234-74DD-878400F9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3180-E55F-4E00-8145-95CA3907E0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9789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37DCDFF-0957-9640-177E-EB9216E07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B304F3B-ACE7-A845-D875-BF6580032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B86A672-CC27-67C0-0EA1-1CA60FAF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5E3-55AC-4459-AB0E-B6F27142F174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A8CBB31-562E-D711-2EF7-BE8B64D1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A5FE717-2B5F-9E8C-7E75-B5EB5EFF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3180-E55F-4E00-8145-95CA3907E0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1812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7941692-E4C2-6B7E-98E3-14521A59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BBAB9D1-6890-7740-C539-ED7F2DAC0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6F91109-8F79-954B-3124-28083FC7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5E3-55AC-4459-AB0E-B6F27142F174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C04B7C7-2D84-3223-F0A0-E5C7EC71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282E7986-EF4B-C813-8666-B0B1AC36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3180-E55F-4E00-8145-95CA3907E0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510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63BB52A-00E0-4F08-C22D-1E59F30E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05D75F8-D6D8-2616-3DDE-FAB2D11B9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EB1EABD1-D169-5C03-9286-F8558987D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DB42E33A-F4C7-393B-262F-B352DD58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5E3-55AC-4459-AB0E-B6F27142F174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719DD729-999F-7A62-61BC-825CD6A2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A2B9F2EB-2103-1119-7D51-5E84E073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3180-E55F-4E00-8145-95CA3907E0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206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949EF2A-57B4-7858-676E-0D82499A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419C0E7-67EB-9977-80AE-A10DBDCA3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E2B26D4B-6819-FB75-86B9-1B7E008BE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E35B51B4-8586-A1C7-3311-B601785A2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E7ECA935-F955-6642-D6DA-9F3C3B892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97828B45-BF5E-0FDD-5B35-BFFF8829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5E3-55AC-4459-AB0E-B6F27142F174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C18ACF83-0963-E6D7-5F3E-D95C638C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F48B0BE3-160E-E057-99DA-E7669B69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3180-E55F-4E00-8145-95CA3907E0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425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4E36FA-FD6D-936D-5B24-BA273FE71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6BD1066C-10D7-F805-3A8E-BAED9DBB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5E3-55AC-4459-AB0E-B6F27142F174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CD860E21-FB33-5B77-45F5-782033DF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787B399A-6712-9FCA-3A94-EDEE1CB0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3180-E55F-4E00-8145-95CA3907E0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646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6D93C171-4589-D358-9D00-309C1CC0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5E3-55AC-4459-AB0E-B6F27142F174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936637D6-AA53-EA22-C828-ED3FB05B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19B31A8-E3E9-D357-5A1F-8CF1E582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3180-E55F-4E00-8145-95CA3907E0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629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B5D8844-6435-391B-5FFE-7919D152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22F1730-50CE-97ED-245F-C70F931D9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A129849-286F-218A-2552-53BE9C917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8D4059BB-BF7E-C8B8-3699-B223822F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5E3-55AC-4459-AB0E-B6F27142F174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D4E03BB-7971-E48C-B07C-E6441F08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1D7D9B75-70EE-BF2E-18E5-0677A227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3180-E55F-4E00-8145-95CA3907E0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49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A90B607-BF75-1618-A8B0-90608A0D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28BB5962-91F5-222D-E841-3D913CA3E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932D8895-6D5F-DD6A-AFD4-2F747983B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7225C0BF-45F3-7C30-8E87-33FAEE6B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5E3-55AC-4459-AB0E-B6F27142F174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72E51D1-069A-E0E3-F6E5-2C386B9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292A081E-F71A-C7BE-F716-A3EFC4ED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3180-E55F-4E00-8145-95CA3907E0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548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6CD4DC41-A5E7-BAEF-543B-F3B40B24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B9D2451-0671-7AB0-A158-9FA4DED62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64CDD8D-915B-272C-97F8-A5EE23300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65E3-55AC-4459-AB0E-B6F27142F174}" type="datetimeFigureOut">
              <a:rPr lang="et-EE" smtClean="0"/>
              <a:t>26.09.2024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98026A1-2C6D-DDED-0CC5-EE1906F76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4821BF8-9E1D-405F-52AB-CECE716B7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3180-E55F-4E00-8145-95CA3907E0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31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AEECF78C-1048-456C-88A0-441412321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292608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lt 17" descr="A person in a hard hat using a tablet&#10;&#10;Description automatically generated">
            <a:extLst>
              <a:ext uri="{FF2B5EF4-FFF2-40B4-BE49-F238E27FC236}">
                <a16:creationId xmlns:a16="http://schemas.microsoft.com/office/drawing/2014/main" id="{2AF4CCEF-317F-BBFB-228E-36A1C9F8B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2" r="35615"/>
          <a:stretch/>
        </p:blipFill>
        <p:spPr>
          <a:xfrm>
            <a:off x="-6" y="457200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</p:spPr>
      </p:pic>
      <p:sp>
        <p:nvSpPr>
          <p:cNvPr id="126" name="Oval 125">
            <a:extLst>
              <a:ext uri="{FF2B5EF4-FFF2-40B4-BE49-F238E27FC236}">
                <a16:creationId xmlns:a16="http://schemas.microsoft.com/office/drawing/2014/main" id="{F4C8155D-EBB3-4B50-B945-2D47A2C5C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lt 15">
            <a:extLst>
              <a:ext uri="{FF2B5EF4-FFF2-40B4-BE49-F238E27FC236}">
                <a16:creationId xmlns:a16="http://schemas.microsoft.com/office/drawing/2014/main" id="{89F0C5C1-3AF5-0EE4-0967-0C01BE9ED5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r="6244" b="3"/>
          <a:stretch/>
        </p:blipFill>
        <p:spPr>
          <a:xfrm>
            <a:off x="2142899" y="4572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28" name="Oval 127">
            <a:extLst>
              <a:ext uri="{FF2B5EF4-FFF2-40B4-BE49-F238E27FC236}">
                <a16:creationId xmlns:a16="http://schemas.microsoft.com/office/drawing/2014/main" id="{EE99A833-6C48-4919-98F7-4D15C7369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lt 19" descr="A group of people in the water&#10;&#10;Description automatically generated">
            <a:extLst>
              <a:ext uri="{FF2B5EF4-FFF2-40B4-BE49-F238E27FC236}">
                <a16:creationId xmlns:a16="http://schemas.microsoft.com/office/drawing/2014/main" id="{6AF42E4B-A8C2-D736-88A3-4063C404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r="26653" b="1"/>
          <a:stretch/>
        </p:blipFill>
        <p:spPr>
          <a:xfrm>
            <a:off x="5540368" y="4572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30" name="Oval 129">
            <a:extLst>
              <a:ext uri="{FF2B5EF4-FFF2-40B4-BE49-F238E27FC236}">
                <a16:creationId xmlns:a16="http://schemas.microsoft.com/office/drawing/2014/main" id="{CF523106-7311-45AB-A97A-9BE6E22AC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5" y="302170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lt 9" descr="A high angle view of a train station&#10;&#10;Description automatically generated">
            <a:extLst>
              <a:ext uri="{FF2B5EF4-FFF2-40B4-BE49-F238E27FC236}">
                <a16:creationId xmlns:a16="http://schemas.microsoft.com/office/drawing/2014/main" id="{D8133C36-9FA5-7F48-CC2B-A0B5AB52AF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r="31387" b="2"/>
          <a:stretch/>
        </p:blipFill>
        <p:spPr>
          <a:xfrm>
            <a:off x="8937837" y="466762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A96EAE-3A02-E326-A08B-F115A6FB7709}"/>
              </a:ext>
            </a:extLst>
          </p:cNvPr>
          <p:cNvSpPr txBox="1"/>
          <p:nvPr/>
        </p:nvSpPr>
        <p:spPr>
          <a:xfrm>
            <a:off x="465667" y="4704080"/>
            <a:ext cx="6355003" cy="15557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b="1" dirty="0"/>
              <a:t>Together With New Energy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/>
              <a:t>Pärnu County vision 2035+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C1CFE70-2BD5-4661-8AF9-D097E65E7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9027" y="338505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t 11" descr="A wind turbines in the ocean&#10;&#10;Description automatically generated">
            <a:extLst>
              <a:ext uri="{FF2B5EF4-FFF2-40B4-BE49-F238E27FC236}">
                <a16:creationId xmlns:a16="http://schemas.microsoft.com/office/drawing/2014/main" id="{DE0613F8-BA03-AB0E-F7C8-12D95A284E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r="21135" b="2"/>
          <a:stretch/>
        </p:blipFill>
        <p:spPr>
          <a:xfrm>
            <a:off x="7223619" y="354965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5A6B4445-DDB3-4971-8FBA-4DCAF08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429044" y="3319690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lt 13">
            <a:extLst>
              <a:ext uri="{FF2B5EF4-FFF2-40B4-BE49-F238E27FC236}">
                <a16:creationId xmlns:a16="http://schemas.microsoft.com/office/drawing/2014/main" id="{C45E5F22-6721-C155-3C7C-9AF0FF6F83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2" r="25877" b="1"/>
          <a:stretch/>
        </p:blipFill>
        <p:spPr>
          <a:xfrm>
            <a:off x="10593636" y="3484282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426464" y="0"/>
                </a:moveTo>
                <a:cubicBezTo>
                  <a:pt x="1475702" y="0"/>
                  <a:pt x="1524358" y="2495"/>
                  <a:pt x="1572312" y="7365"/>
                </a:cubicBezTo>
                <a:lnTo>
                  <a:pt x="1598364" y="11341"/>
                </a:lnTo>
                <a:lnTo>
                  <a:pt x="1598364" y="2841587"/>
                </a:lnTo>
                <a:lnTo>
                  <a:pt x="1572312" y="2845563"/>
                </a:lnTo>
                <a:cubicBezTo>
                  <a:pt x="1524358" y="2850433"/>
                  <a:pt x="1475702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BFA98E0-C97A-DD34-35B6-3E6A02C940D5}"/>
              </a:ext>
            </a:extLst>
          </p:cNvPr>
          <p:cNvSpPr txBox="1"/>
          <p:nvPr/>
        </p:nvSpPr>
        <p:spPr>
          <a:xfrm>
            <a:off x="3084947" y="3639312"/>
            <a:ext cx="128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e</a:t>
            </a: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ducation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CB587A-09EB-AF34-316B-65B0FD77B237}"/>
              </a:ext>
            </a:extLst>
          </p:cNvPr>
          <p:cNvSpPr txBox="1"/>
          <p:nvPr/>
        </p:nvSpPr>
        <p:spPr>
          <a:xfrm>
            <a:off x="1211190" y="3339281"/>
            <a:ext cx="1961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entrepreneurship </a:t>
            </a:r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922261-F245-C4FD-24F9-6CD55FA76499}"/>
              </a:ext>
            </a:extLst>
          </p:cNvPr>
          <p:cNvSpPr txBox="1"/>
          <p:nvPr/>
        </p:nvSpPr>
        <p:spPr>
          <a:xfrm>
            <a:off x="77144" y="3647449"/>
            <a:ext cx="1961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innovation </a:t>
            </a:r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00D234-4654-2CD0-5C91-0EAB8966D9F3}"/>
              </a:ext>
            </a:extLst>
          </p:cNvPr>
          <p:cNvSpPr txBox="1"/>
          <p:nvPr/>
        </p:nvSpPr>
        <p:spPr>
          <a:xfrm>
            <a:off x="4204489" y="3339281"/>
            <a:ext cx="1961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tourism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49EDAE-3B94-A416-0856-2E5321316F8E}"/>
              </a:ext>
            </a:extLst>
          </p:cNvPr>
          <p:cNvSpPr txBox="1"/>
          <p:nvPr/>
        </p:nvSpPr>
        <p:spPr>
          <a:xfrm>
            <a:off x="4648475" y="3639312"/>
            <a:ext cx="263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personalised services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932EDB-17C7-F058-1912-70B6B7B23115}"/>
              </a:ext>
            </a:extLst>
          </p:cNvPr>
          <p:cNvSpPr txBox="1"/>
          <p:nvPr/>
        </p:nvSpPr>
        <p:spPr>
          <a:xfrm>
            <a:off x="9790637" y="3700231"/>
            <a:ext cx="1065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energy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A6E097-6C86-9120-DB01-4A4A686AA868}"/>
              </a:ext>
            </a:extLst>
          </p:cNvPr>
          <p:cNvSpPr txBox="1"/>
          <p:nvPr/>
        </p:nvSpPr>
        <p:spPr>
          <a:xfrm>
            <a:off x="7729199" y="2782669"/>
            <a:ext cx="1821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mobility </a:t>
            </a:r>
          </a:p>
          <a:p>
            <a:pPr algn="ctr"/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121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4650;p66">
            <a:extLst>
              <a:ext uri="{FF2B5EF4-FFF2-40B4-BE49-F238E27FC236}">
                <a16:creationId xmlns:a16="http://schemas.microsoft.com/office/drawing/2014/main" id="{C3967D31-62A3-D577-DC88-50A3BD756ED3}"/>
              </a:ext>
            </a:extLst>
          </p:cNvPr>
          <p:cNvSpPr/>
          <p:nvPr/>
        </p:nvSpPr>
        <p:spPr>
          <a:xfrm>
            <a:off x="572493" y="238539"/>
            <a:ext cx="11018520" cy="1434415"/>
          </a:xfrm>
          <a:custGeom>
            <a:avLst/>
            <a:gdLst/>
            <a:ahLst/>
            <a:cxnLst/>
            <a:rect l="l" t="t" r="r" b="b"/>
            <a:pathLst>
              <a:path w="37119" h="21448" extrusionOk="0">
                <a:moveTo>
                  <a:pt x="4951" y="1"/>
                </a:moveTo>
                <a:cubicBezTo>
                  <a:pt x="2219" y="1"/>
                  <a:pt x="1" y="2682"/>
                  <a:pt x="1" y="5987"/>
                </a:cubicBezTo>
                <a:lnTo>
                  <a:pt x="1" y="15464"/>
                </a:lnTo>
                <a:cubicBezTo>
                  <a:pt x="1" y="18769"/>
                  <a:pt x="2219" y="21447"/>
                  <a:pt x="4951" y="21447"/>
                </a:cubicBezTo>
                <a:lnTo>
                  <a:pt x="32172" y="21447"/>
                </a:lnTo>
                <a:cubicBezTo>
                  <a:pt x="34904" y="21447"/>
                  <a:pt x="37119" y="18769"/>
                  <a:pt x="37119" y="15464"/>
                </a:cubicBezTo>
                <a:lnTo>
                  <a:pt x="37119" y="5987"/>
                </a:lnTo>
                <a:cubicBezTo>
                  <a:pt x="37119" y="2682"/>
                  <a:pt x="34904" y="1"/>
                  <a:pt x="32172" y="1"/>
                </a:cubicBezTo>
                <a:close/>
              </a:path>
            </a:pathLst>
          </a:cu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>
                <a:latin typeface="+mj-lt"/>
                <a:ea typeface="+mj-ea"/>
                <a:cs typeface="+mj-cs"/>
              </a:rPr>
              <a:t>Strategic focus area: </a:t>
            </a:r>
            <a:br>
              <a:rPr lang="en-US" sz="4600">
                <a:latin typeface="+mj-lt"/>
                <a:ea typeface="+mj-ea"/>
                <a:cs typeface="+mj-cs"/>
              </a:rPr>
            </a:br>
            <a:r>
              <a:rPr lang="en-US" sz="4600" b="1">
                <a:latin typeface="+mj-lt"/>
                <a:ea typeface="+mj-ea"/>
                <a:cs typeface="+mj-cs"/>
              </a:rPr>
              <a:t>science-based economy</a:t>
            </a:r>
            <a:endParaRPr lang="en-US" sz="4600">
              <a:latin typeface="+mj-lt"/>
              <a:ea typeface="+mj-ea"/>
              <a:cs typeface="+mj-cs"/>
            </a:endParaRP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ight bulb on yellow background with sketched light beams and cord">
            <a:extLst>
              <a:ext uri="{FF2B5EF4-FFF2-40B4-BE49-F238E27FC236}">
                <a16:creationId xmlns:a16="http://schemas.microsoft.com/office/drawing/2014/main" id="{95245770-C7FA-DB1C-3787-03B27EB94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19" name="Slaidinumbri kohatäide 1">
            <a:extLst>
              <a:ext uri="{FF2B5EF4-FFF2-40B4-BE49-F238E27FC236}">
                <a16:creationId xmlns:a16="http://schemas.microsoft.com/office/drawing/2014/main" id="{61CC6A9D-7BE3-BAE3-6341-0A8EDD18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AB6A081-D2D6-034E-86E2-A19EAE65B2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18" name="Sisu kohatäide 2">
            <a:extLst>
              <a:ext uri="{FF2B5EF4-FFF2-40B4-BE49-F238E27FC236}">
                <a16:creationId xmlns:a16="http://schemas.microsoft.com/office/drawing/2014/main" id="{24B83493-4B9A-9BAA-05C7-8478023710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611760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8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aidinumbri kohatäide 1">
            <a:extLst>
              <a:ext uri="{FF2B5EF4-FFF2-40B4-BE49-F238E27FC236}">
                <a16:creationId xmlns:a16="http://schemas.microsoft.com/office/drawing/2014/main" id="{463BD07E-7616-3E5B-BA7D-361FF2D8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B6A081-D2D6-034E-86E2-A19EAE65B2E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2" name="Picture 1" descr="White puzzle with one red piece">
            <a:extLst>
              <a:ext uri="{FF2B5EF4-FFF2-40B4-BE49-F238E27FC236}">
                <a16:creationId xmlns:a16="http://schemas.microsoft.com/office/drawing/2014/main" id="{06A962C9-14D9-5D70-75AB-255DD11EE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" r="-1" b="9235"/>
          <a:stretch/>
        </p:blipFill>
        <p:spPr>
          <a:xfrm>
            <a:off x="5818612" y="-4"/>
            <a:ext cx="6373387" cy="3230884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Pilt 3">
            <a:extLst>
              <a:ext uri="{FF2B5EF4-FFF2-40B4-BE49-F238E27FC236}">
                <a16:creationId xmlns:a16="http://schemas.microsoft.com/office/drawing/2014/main" id="{DBD6A70F-63D3-82E6-F1C9-48280B57A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264" y="4179948"/>
            <a:ext cx="3779708" cy="1303999"/>
          </a:xfrm>
          <a:prstGeom prst="rect">
            <a:avLst/>
          </a:prstGeom>
        </p:spPr>
      </p:pic>
      <p:sp>
        <p:nvSpPr>
          <p:cNvPr id="12" name="Sisu kohatäide 2">
            <a:extLst>
              <a:ext uri="{FF2B5EF4-FFF2-40B4-BE49-F238E27FC236}">
                <a16:creationId xmlns:a16="http://schemas.microsoft.com/office/drawing/2014/main" id="{0A3AA2D4-8A55-BD8D-A1D6-4A7628039EC0}"/>
              </a:ext>
            </a:extLst>
          </p:cNvPr>
          <p:cNvSpPr txBox="1">
            <a:spLocks/>
          </p:cNvSpPr>
          <p:nvPr/>
        </p:nvSpPr>
        <p:spPr>
          <a:xfrm>
            <a:off x="1161429" y="2501031"/>
            <a:ext cx="4958966" cy="391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b="1" dirty="0"/>
              <a:t>A solution for the changing environment: 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Self-learning, network-based, flexible, social, informal, decentralized, competence-based learning organization model, open innovation approach, 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Need for operating environment creating new layers of capabilities and resources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b="1" dirty="0"/>
              <a:t>Entrepreneurial cooperation platform: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Entrepreneurs, business support structures and educational institutions 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Jointly solving challenges to grow business opportunities and develop the region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t-EE" sz="2000" dirty="0"/>
          </a:p>
        </p:txBody>
      </p:sp>
      <p:sp>
        <p:nvSpPr>
          <p:cNvPr id="14" name="Google Shape;4650;p66">
            <a:extLst>
              <a:ext uri="{FF2B5EF4-FFF2-40B4-BE49-F238E27FC236}">
                <a16:creationId xmlns:a16="http://schemas.microsoft.com/office/drawing/2014/main" id="{87F6F20B-B6BB-28C2-D1C0-ED418DA924C2}"/>
              </a:ext>
            </a:extLst>
          </p:cNvPr>
          <p:cNvSpPr/>
          <p:nvPr/>
        </p:nvSpPr>
        <p:spPr>
          <a:xfrm>
            <a:off x="1041401" y="143547"/>
            <a:ext cx="5928359" cy="1938076"/>
          </a:xfrm>
          <a:custGeom>
            <a:avLst/>
            <a:gdLst/>
            <a:ahLst/>
            <a:cxnLst/>
            <a:rect l="l" t="t" r="r" b="b"/>
            <a:pathLst>
              <a:path w="37119" h="21448" extrusionOk="0">
                <a:moveTo>
                  <a:pt x="4951" y="1"/>
                </a:moveTo>
                <a:cubicBezTo>
                  <a:pt x="2219" y="1"/>
                  <a:pt x="1" y="2682"/>
                  <a:pt x="1" y="5987"/>
                </a:cubicBezTo>
                <a:lnTo>
                  <a:pt x="1" y="15464"/>
                </a:lnTo>
                <a:cubicBezTo>
                  <a:pt x="1" y="18769"/>
                  <a:pt x="2219" y="21447"/>
                  <a:pt x="4951" y="21447"/>
                </a:cubicBezTo>
                <a:lnTo>
                  <a:pt x="32172" y="21447"/>
                </a:lnTo>
                <a:cubicBezTo>
                  <a:pt x="34904" y="21447"/>
                  <a:pt x="37119" y="18769"/>
                  <a:pt x="37119" y="15464"/>
                </a:cubicBezTo>
                <a:lnTo>
                  <a:pt x="37119" y="5987"/>
                </a:lnTo>
                <a:cubicBezTo>
                  <a:pt x="37119" y="2682"/>
                  <a:pt x="34904" y="1"/>
                  <a:pt x="32172" y="1"/>
                </a:cubicBezTo>
                <a:close/>
              </a:path>
            </a:pathLst>
          </a:cu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KOBAR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/ CLUSTER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(“BUNCH”)</a:t>
            </a:r>
          </a:p>
        </p:txBody>
      </p:sp>
    </p:spTree>
    <p:extLst>
      <p:ext uri="{BB962C8B-B14F-4D97-AF65-F5344CB8AC3E}">
        <p14:creationId xmlns:p14="http://schemas.microsoft.com/office/powerpoint/2010/main" val="428009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aidinumbri kohatäide 1">
            <a:extLst>
              <a:ext uri="{FF2B5EF4-FFF2-40B4-BE49-F238E27FC236}">
                <a16:creationId xmlns:a16="http://schemas.microsoft.com/office/drawing/2014/main" id="{463BD07E-7616-3E5B-BA7D-361FF2D8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B6A081-D2D6-034E-86E2-A19EAE65B2E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B10B9AB-C944-2FF8-FD20-198D6C5E750B}"/>
              </a:ext>
            </a:extLst>
          </p:cNvPr>
          <p:cNvSpPr txBox="1"/>
          <p:nvPr/>
        </p:nvSpPr>
        <p:spPr>
          <a:xfrm>
            <a:off x="1319645" y="627732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E" sz="1600"/>
          </a:p>
        </p:txBody>
      </p:sp>
      <p:sp>
        <p:nvSpPr>
          <p:cNvPr id="110" name="Google Shape;4650;p66">
            <a:extLst>
              <a:ext uri="{FF2B5EF4-FFF2-40B4-BE49-F238E27FC236}">
                <a16:creationId xmlns:a16="http://schemas.microsoft.com/office/drawing/2014/main" id="{390BBEE4-E6B9-912D-D2D0-B617702415B6}"/>
              </a:ext>
            </a:extLst>
          </p:cNvPr>
          <p:cNvSpPr/>
          <p:nvPr/>
        </p:nvSpPr>
        <p:spPr>
          <a:xfrm>
            <a:off x="118674" y="325975"/>
            <a:ext cx="11706225" cy="642816"/>
          </a:xfrm>
          <a:custGeom>
            <a:avLst/>
            <a:gdLst/>
            <a:ahLst/>
            <a:cxnLst/>
            <a:rect l="l" t="t" r="r" b="b"/>
            <a:pathLst>
              <a:path w="37119" h="21448" extrusionOk="0">
                <a:moveTo>
                  <a:pt x="4951" y="1"/>
                </a:moveTo>
                <a:cubicBezTo>
                  <a:pt x="2219" y="1"/>
                  <a:pt x="1" y="2682"/>
                  <a:pt x="1" y="5987"/>
                </a:cubicBezTo>
                <a:lnTo>
                  <a:pt x="1" y="15464"/>
                </a:lnTo>
                <a:cubicBezTo>
                  <a:pt x="1" y="18769"/>
                  <a:pt x="2219" y="21447"/>
                  <a:pt x="4951" y="21447"/>
                </a:cubicBezTo>
                <a:lnTo>
                  <a:pt x="32172" y="21447"/>
                </a:lnTo>
                <a:cubicBezTo>
                  <a:pt x="34904" y="21447"/>
                  <a:pt x="37119" y="18769"/>
                  <a:pt x="37119" y="15464"/>
                </a:cubicBezTo>
                <a:lnTo>
                  <a:pt x="37119" y="5987"/>
                </a:lnTo>
                <a:cubicBezTo>
                  <a:pt x="37119" y="2682"/>
                  <a:pt x="34904" y="1"/>
                  <a:pt x="32172" y="1"/>
                </a:cubicBezTo>
                <a:close/>
              </a:path>
            </a:pathLst>
          </a:custGeom>
          <a:noFill/>
          <a:ln w="9525" cap="flat" cmpd="sng">
            <a:noFill/>
            <a:prstDash val="solid"/>
            <a:miter lim="36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/>
              <a:t>Triple Helix </a:t>
            </a:r>
            <a:r>
              <a:rPr lang="en-GB" sz="4000" b="1" dirty="0"/>
              <a:t>Regional Innovation Centre</a:t>
            </a:r>
            <a:endParaRPr lang="en-GB" sz="4000" b="1" dirty="0">
              <a:latin typeface="+mj-lt"/>
            </a:endParaRPr>
          </a:p>
        </p:txBody>
      </p:sp>
      <p:graphicFrame>
        <p:nvGraphicFramePr>
          <p:cNvPr id="111" name="Sisu kohatäide 3">
            <a:extLst>
              <a:ext uri="{FF2B5EF4-FFF2-40B4-BE49-F238E27FC236}">
                <a16:creationId xmlns:a16="http://schemas.microsoft.com/office/drawing/2014/main" id="{EBE4B459-6FDE-A3D6-B6BC-FE9B04417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61199"/>
              </p:ext>
            </p:extLst>
          </p:nvPr>
        </p:nvGraphicFramePr>
        <p:xfrm>
          <a:off x="6634480" y="1294765"/>
          <a:ext cx="5557520" cy="546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Sisu kohatäide 3">
            <a:extLst>
              <a:ext uri="{FF2B5EF4-FFF2-40B4-BE49-F238E27FC236}">
                <a16:creationId xmlns:a16="http://schemas.microsoft.com/office/drawing/2014/main" id="{8ED543B9-A207-86D8-6185-CF329E4EFF66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38344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Nool: paremnool 9">
            <a:extLst>
              <a:ext uri="{FF2B5EF4-FFF2-40B4-BE49-F238E27FC236}">
                <a16:creationId xmlns:a16="http://schemas.microsoft.com/office/drawing/2014/main" id="{5106201D-E0F5-2497-5659-435D767369DB}"/>
              </a:ext>
            </a:extLst>
          </p:cNvPr>
          <p:cNvSpPr/>
          <p:nvPr/>
        </p:nvSpPr>
        <p:spPr>
          <a:xfrm>
            <a:off x="4764108" y="2621530"/>
            <a:ext cx="3006055" cy="249128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KNOWLEDGE TRANSFER</a:t>
            </a:r>
            <a:endParaRPr lang="et-E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aidinumbri kohatäide 1">
            <a:extLst>
              <a:ext uri="{FF2B5EF4-FFF2-40B4-BE49-F238E27FC236}">
                <a16:creationId xmlns:a16="http://schemas.microsoft.com/office/drawing/2014/main" id="{463BD07E-7616-3E5B-BA7D-361FF2D8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B6A081-D2D6-034E-86E2-A19EAE65B2E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B10B9AB-C944-2FF8-FD20-198D6C5E750B}"/>
              </a:ext>
            </a:extLst>
          </p:cNvPr>
          <p:cNvSpPr txBox="1"/>
          <p:nvPr/>
        </p:nvSpPr>
        <p:spPr>
          <a:xfrm>
            <a:off x="1319645" y="627732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E" sz="1600"/>
          </a:p>
        </p:txBody>
      </p:sp>
      <p:graphicFrame>
        <p:nvGraphicFramePr>
          <p:cNvPr id="111" name="Sisu kohatäide 3">
            <a:extLst>
              <a:ext uri="{FF2B5EF4-FFF2-40B4-BE49-F238E27FC236}">
                <a16:creationId xmlns:a16="http://schemas.microsoft.com/office/drawing/2014/main" id="{EBE4B459-6FDE-A3D6-B6BC-FE9B044171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62560" y="894080"/>
          <a:ext cx="6587183" cy="638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Google Shape;4650;p66">
            <a:extLst>
              <a:ext uri="{FF2B5EF4-FFF2-40B4-BE49-F238E27FC236}">
                <a16:creationId xmlns:a16="http://schemas.microsoft.com/office/drawing/2014/main" id="{13E1EDBC-E1C2-D524-B9A7-105D7A53E745}"/>
              </a:ext>
            </a:extLst>
          </p:cNvPr>
          <p:cNvSpPr/>
          <p:nvPr/>
        </p:nvSpPr>
        <p:spPr>
          <a:xfrm>
            <a:off x="118674" y="325975"/>
            <a:ext cx="11706225" cy="642816"/>
          </a:xfrm>
          <a:custGeom>
            <a:avLst/>
            <a:gdLst/>
            <a:ahLst/>
            <a:cxnLst/>
            <a:rect l="l" t="t" r="r" b="b"/>
            <a:pathLst>
              <a:path w="37119" h="21448" extrusionOk="0">
                <a:moveTo>
                  <a:pt x="4951" y="1"/>
                </a:moveTo>
                <a:cubicBezTo>
                  <a:pt x="2219" y="1"/>
                  <a:pt x="1" y="2682"/>
                  <a:pt x="1" y="5987"/>
                </a:cubicBezTo>
                <a:lnTo>
                  <a:pt x="1" y="15464"/>
                </a:lnTo>
                <a:cubicBezTo>
                  <a:pt x="1" y="18769"/>
                  <a:pt x="2219" y="21447"/>
                  <a:pt x="4951" y="21447"/>
                </a:cubicBezTo>
                <a:lnTo>
                  <a:pt x="32172" y="21447"/>
                </a:lnTo>
                <a:cubicBezTo>
                  <a:pt x="34904" y="21447"/>
                  <a:pt x="37119" y="18769"/>
                  <a:pt x="37119" y="15464"/>
                </a:cubicBezTo>
                <a:lnTo>
                  <a:pt x="37119" y="5987"/>
                </a:lnTo>
                <a:cubicBezTo>
                  <a:pt x="37119" y="2682"/>
                  <a:pt x="34904" y="1"/>
                  <a:pt x="32172" y="1"/>
                </a:cubicBezTo>
                <a:close/>
              </a:path>
            </a:pathLst>
          </a:custGeom>
          <a:noFill/>
          <a:ln w="9525" cap="flat" cmpd="sng">
            <a:noFill/>
            <a:prstDash val="solid"/>
            <a:miter lim="36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/>
              <a:t>KOBAR as </a:t>
            </a:r>
            <a:r>
              <a:rPr lang="en-GB" sz="4000" b="1" dirty="0"/>
              <a:t>regional open innovation hub</a:t>
            </a:r>
          </a:p>
        </p:txBody>
      </p:sp>
      <p:graphicFrame>
        <p:nvGraphicFramePr>
          <p:cNvPr id="3" name="Skemaatiline diagramm 2">
            <a:extLst>
              <a:ext uri="{FF2B5EF4-FFF2-40B4-BE49-F238E27FC236}">
                <a16:creationId xmlns:a16="http://schemas.microsoft.com/office/drawing/2014/main" id="{097608FB-047D-46A1-C779-839F4798C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661778"/>
              </p:ext>
            </p:extLst>
          </p:nvPr>
        </p:nvGraphicFramePr>
        <p:xfrm>
          <a:off x="5381624" y="1219200"/>
          <a:ext cx="5972176" cy="472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500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aidinumbri kohatäide 1">
            <a:extLst>
              <a:ext uri="{FF2B5EF4-FFF2-40B4-BE49-F238E27FC236}">
                <a16:creationId xmlns:a16="http://schemas.microsoft.com/office/drawing/2014/main" id="{463BD07E-7616-3E5B-BA7D-361FF2D8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B6A081-D2D6-034E-86E2-A19EAE65B2E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pSp>
        <p:nvGrpSpPr>
          <p:cNvPr id="12" name="Google Shape;4599;p66">
            <a:extLst>
              <a:ext uri="{FF2B5EF4-FFF2-40B4-BE49-F238E27FC236}">
                <a16:creationId xmlns:a16="http://schemas.microsoft.com/office/drawing/2014/main" id="{EB5DC8AE-45D6-0628-B077-B83A34456C5F}"/>
              </a:ext>
            </a:extLst>
          </p:cNvPr>
          <p:cNvGrpSpPr/>
          <p:nvPr/>
        </p:nvGrpSpPr>
        <p:grpSpPr>
          <a:xfrm>
            <a:off x="1680852" y="2589921"/>
            <a:ext cx="8482917" cy="3958180"/>
            <a:chOff x="723305" y="3593713"/>
            <a:chExt cx="1370361" cy="714757"/>
          </a:xfrm>
        </p:grpSpPr>
        <p:grpSp>
          <p:nvGrpSpPr>
            <p:cNvPr id="14" name="Google Shape;4600;p66">
              <a:extLst>
                <a:ext uri="{FF2B5EF4-FFF2-40B4-BE49-F238E27FC236}">
                  <a16:creationId xmlns:a16="http://schemas.microsoft.com/office/drawing/2014/main" id="{53CD224B-2A22-122E-7DE9-36B1E3CA8651}"/>
                </a:ext>
              </a:extLst>
            </p:cNvPr>
            <p:cNvGrpSpPr/>
            <p:nvPr/>
          </p:nvGrpSpPr>
          <p:grpSpPr>
            <a:xfrm>
              <a:off x="1306713" y="3857915"/>
              <a:ext cx="205235" cy="187627"/>
              <a:chOff x="-148861" y="3875146"/>
              <a:chExt cx="188861" cy="172657"/>
            </a:xfrm>
          </p:grpSpPr>
          <p:sp>
            <p:nvSpPr>
              <p:cNvPr id="80" name="Google Shape;4602;p66">
                <a:extLst>
                  <a:ext uri="{FF2B5EF4-FFF2-40B4-BE49-F238E27FC236}">
                    <a16:creationId xmlns:a16="http://schemas.microsoft.com/office/drawing/2014/main" id="{74652FA9-9F49-0850-4365-267D3DE58E7D}"/>
                  </a:ext>
                </a:extLst>
              </p:cNvPr>
              <p:cNvSpPr/>
              <p:nvPr/>
            </p:nvSpPr>
            <p:spPr>
              <a:xfrm>
                <a:off x="-100985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3573" y="1"/>
                    </a:moveTo>
                    <a:cubicBezTo>
                      <a:pt x="3573" y="1"/>
                      <a:pt x="1" y="221"/>
                      <a:pt x="997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603;p66">
                <a:extLst>
                  <a:ext uri="{FF2B5EF4-FFF2-40B4-BE49-F238E27FC236}">
                    <a16:creationId xmlns:a16="http://schemas.microsoft.com/office/drawing/2014/main" id="{CE0D5C38-237E-B7E7-249E-48421170B12E}"/>
                  </a:ext>
                </a:extLst>
              </p:cNvPr>
              <p:cNvSpPr/>
              <p:nvPr/>
            </p:nvSpPr>
            <p:spPr>
              <a:xfrm>
                <a:off x="-86594" y="3875146"/>
                <a:ext cx="27296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98" fill="none" extrusionOk="0">
                    <a:moveTo>
                      <a:pt x="0" y="696"/>
                    </a:moveTo>
                    <a:cubicBezTo>
                      <a:pt x="0" y="696"/>
                      <a:pt x="2333" y="0"/>
                      <a:pt x="2333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604;p66">
                <a:extLst>
                  <a:ext uri="{FF2B5EF4-FFF2-40B4-BE49-F238E27FC236}">
                    <a16:creationId xmlns:a16="http://schemas.microsoft.com/office/drawing/2014/main" id="{B751DB72-98B2-9ACD-C060-37BB02D4F31D}"/>
                  </a:ext>
                </a:extLst>
              </p:cNvPr>
              <p:cNvSpPr/>
              <p:nvPr/>
            </p:nvSpPr>
            <p:spPr>
              <a:xfrm>
                <a:off x="-113855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1" y="1"/>
                    </a:moveTo>
                    <a:cubicBezTo>
                      <a:pt x="1" y="1"/>
                      <a:pt x="1" y="1056"/>
                      <a:pt x="768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605;p66">
                <a:extLst>
                  <a:ext uri="{FF2B5EF4-FFF2-40B4-BE49-F238E27FC236}">
                    <a16:creationId xmlns:a16="http://schemas.microsoft.com/office/drawing/2014/main" id="{636E1191-A989-621D-9BAC-E9787A63964E}"/>
                  </a:ext>
                </a:extLst>
              </p:cNvPr>
              <p:cNvSpPr/>
              <p:nvPr/>
            </p:nvSpPr>
            <p:spPr>
              <a:xfrm>
                <a:off x="-148861" y="3908679"/>
                <a:ext cx="53340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328" fill="none" extrusionOk="0">
                    <a:moveTo>
                      <a:pt x="0" y="1030"/>
                    </a:moveTo>
                    <a:cubicBezTo>
                      <a:pt x="1301" y="1"/>
                      <a:pt x="2559" y="1327"/>
                      <a:pt x="2559" y="1327"/>
                    </a:cubicBezTo>
                    <a:cubicBezTo>
                      <a:pt x="2559" y="1327"/>
                      <a:pt x="2828" y="150"/>
                      <a:pt x="4559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606;p66">
                <a:extLst>
                  <a:ext uri="{FF2B5EF4-FFF2-40B4-BE49-F238E27FC236}">
                    <a16:creationId xmlns:a16="http://schemas.microsoft.com/office/drawing/2014/main" id="{EB41B4E5-551D-C7BA-189C-24BF949883B7}"/>
                  </a:ext>
                </a:extLst>
              </p:cNvPr>
              <p:cNvSpPr/>
              <p:nvPr/>
            </p:nvSpPr>
            <p:spPr>
              <a:xfrm>
                <a:off x="-137430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10" y="4439"/>
                    </a:moveTo>
                    <a:cubicBezTo>
                      <a:pt x="10" y="4439"/>
                      <a:pt x="0" y="2220"/>
                      <a:pt x="1718" y="2437"/>
                    </a:cubicBezTo>
                    <a:cubicBezTo>
                      <a:pt x="1718" y="2437"/>
                      <a:pt x="828" y="1217"/>
                      <a:pt x="2401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607;p66">
                <a:extLst>
                  <a:ext uri="{FF2B5EF4-FFF2-40B4-BE49-F238E27FC236}">
                    <a16:creationId xmlns:a16="http://schemas.microsoft.com/office/drawing/2014/main" id="{D5785EE5-E4DD-E72D-90BE-3FC0C0D3F41C}"/>
                  </a:ext>
                </a:extLst>
              </p:cNvPr>
              <p:cNvSpPr/>
              <p:nvPr/>
            </p:nvSpPr>
            <p:spPr>
              <a:xfrm>
                <a:off x="-122021" y="4015429"/>
                <a:ext cx="12461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767" fill="none" extrusionOk="0">
                    <a:moveTo>
                      <a:pt x="1064" y="0"/>
                    </a:moveTo>
                    <a:cubicBezTo>
                      <a:pt x="1064" y="0"/>
                      <a:pt x="0" y="1146"/>
                      <a:pt x="702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608;p66">
                <a:extLst>
                  <a:ext uri="{FF2B5EF4-FFF2-40B4-BE49-F238E27FC236}">
                    <a16:creationId xmlns:a16="http://schemas.microsoft.com/office/drawing/2014/main" id="{0F414164-66C1-381E-F4BD-15241E2C87DB}"/>
                  </a:ext>
                </a:extLst>
              </p:cNvPr>
              <p:cNvSpPr/>
              <p:nvPr/>
            </p:nvSpPr>
            <p:spPr>
              <a:xfrm>
                <a:off x="-95533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3097" y="197"/>
                    </a:moveTo>
                    <a:cubicBezTo>
                      <a:pt x="1463" y="0"/>
                      <a:pt x="764" y="1579"/>
                      <a:pt x="764" y="1579"/>
                    </a:cubicBezTo>
                    <a:cubicBezTo>
                      <a:pt x="764" y="1579"/>
                      <a:pt x="334" y="1391"/>
                      <a:pt x="1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609;p66">
                <a:extLst>
                  <a:ext uri="{FF2B5EF4-FFF2-40B4-BE49-F238E27FC236}">
                    <a16:creationId xmlns:a16="http://schemas.microsoft.com/office/drawing/2014/main" id="{B813ED9D-94C9-A4E7-FD31-679A2F639A3D}"/>
                  </a:ext>
                </a:extLst>
              </p:cNvPr>
              <p:cNvSpPr/>
              <p:nvPr/>
            </p:nvSpPr>
            <p:spPr>
              <a:xfrm>
                <a:off x="-123355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2735" y="0"/>
                    </a:moveTo>
                    <a:cubicBezTo>
                      <a:pt x="2735" y="0"/>
                      <a:pt x="1085" y="1530"/>
                      <a:pt x="1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610;p66">
                <a:extLst>
                  <a:ext uri="{FF2B5EF4-FFF2-40B4-BE49-F238E27FC236}">
                    <a16:creationId xmlns:a16="http://schemas.microsoft.com/office/drawing/2014/main" id="{71199D91-514A-3640-238B-83E133B58166}"/>
                  </a:ext>
                </a:extLst>
              </p:cNvPr>
              <p:cNvSpPr/>
              <p:nvPr/>
            </p:nvSpPr>
            <p:spPr>
              <a:xfrm>
                <a:off x="-91367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1" y="434"/>
                    </a:moveTo>
                    <a:cubicBezTo>
                      <a:pt x="1" y="434"/>
                      <a:pt x="1709" y="1"/>
                      <a:pt x="2741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612;p66">
                <a:extLst>
                  <a:ext uri="{FF2B5EF4-FFF2-40B4-BE49-F238E27FC236}">
                    <a16:creationId xmlns:a16="http://schemas.microsoft.com/office/drawing/2014/main" id="{CBE03839-37EE-FFD6-1589-5EB5FC0AFC1E}"/>
                  </a:ext>
                </a:extLst>
              </p:cNvPr>
              <p:cNvSpPr/>
              <p:nvPr/>
            </p:nvSpPr>
            <p:spPr>
              <a:xfrm>
                <a:off x="-49692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1" y="1"/>
                    </a:moveTo>
                    <a:cubicBezTo>
                      <a:pt x="1" y="1"/>
                      <a:pt x="3572" y="221"/>
                      <a:pt x="2573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613;p66">
                <a:extLst>
                  <a:ext uri="{FF2B5EF4-FFF2-40B4-BE49-F238E27FC236}">
                    <a16:creationId xmlns:a16="http://schemas.microsoft.com/office/drawing/2014/main" id="{595B25A2-3CAB-285C-5CC3-2075A6EF296C}"/>
                  </a:ext>
                </a:extLst>
              </p:cNvPr>
              <p:cNvSpPr/>
              <p:nvPr/>
            </p:nvSpPr>
            <p:spPr>
              <a:xfrm>
                <a:off x="-49575" y="3875146"/>
                <a:ext cx="27261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198" fill="none" extrusionOk="0">
                    <a:moveTo>
                      <a:pt x="2330" y="696"/>
                    </a:moveTo>
                    <a:cubicBezTo>
                      <a:pt x="2330" y="696"/>
                      <a:pt x="0" y="0"/>
                      <a:pt x="0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614;p66">
                <a:extLst>
                  <a:ext uri="{FF2B5EF4-FFF2-40B4-BE49-F238E27FC236}">
                    <a16:creationId xmlns:a16="http://schemas.microsoft.com/office/drawing/2014/main" id="{C1FF8044-45AD-BFDD-3975-F94921701650}"/>
                  </a:ext>
                </a:extLst>
              </p:cNvPr>
              <p:cNvSpPr/>
              <p:nvPr/>
            </p:nvSpPr>
            <p:spPr>
              <a:xfrm>
                <a:off x="-4003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767" y="1"/>
                    </a:moveTo>
                    <a:cubicBezTo>
                      <a:pt x="767" y="1"/>
                      <a:pt x="767" y="1056"/>
                      <a:pt x="1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615;p66">
                <a:extLst>
                  <a:ext uri="{FF2B5EF4-FFF2-40B4-BE49-F238E27FC236}">
                    <a16:creationId xmlns:a16="http://schemas.microsoft.com/office/drawing/2014/main" id="{B7259530-5136-E8CE-0378-52F744F112EF}"/>
                  </a:ext>
                </a:extLst>
              </p:cNvPr>
              <p:cNvSpPr/>
              <p:nvPr/>
            </p:nvSpPr>
            <p:spPr>
              <a:xfrm>
                <a:off x="-13352" y="3908679"/>
                <a:ext cx="53352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328" fill="none" extrusionOk="0">
                    <a:moveTo>
                      <a:pt x="4559" y="1030"/>
                    </a:moveTo>
                    <a:cubicBezTo>
                      <a:pt x="3258" y="1"/>
                      <a:pt x="1997" y="1327"/>
                      <a:pt x="1997" y="1327"/>
                    </a:cubicBezTo>
                    <a:cubicBezTo>
                      <a:pt x="1997" y="1327"/>
                      <a:pt x="1731" y="150"/>
                      <a:pt x="1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616;p66">
                <a:extLst>
                  <a:ext uri="{FF2B5EF4-FFF2-40B4-BE49-F238E27FC236}">
                    <a16:creationId xmlns:a16="http://schemas.microsoft.com/office/drawing/2014/main" id="{B88A9C66-7605-7A86-3517-D5A6EAA1D098}"/>
                  </a:ext>
                </a:extLst>
              </p:cNvPr>
              <p:cNvSpPr/>
              <p:nvPr/>
            </p:nvSpPr>
            <p:spPr>
              <a:xfrm>
                <a:off x="466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2391" y="4439"/>
                    </a:moveTo>
                    <a:cubicBezTo>
                      <a:pt x="2391" y="4439"/>
                      <a:pt x="2401" y="2220"/>
                      <a:pt x="683" y="2437"/>
                    </a:cubicBezTo>
                    <a:cubicBezTo>
                      <a:pt x="683" y="2437"/>
                      <a:pt x="1573" y="1217"/>
                      <a:pt x="0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617;p66">
                <a:extLst>
                  <a:ext uri="{FF2B5EF4-FFF2-40B4-BE49-F238E27FC236}">
                    <a16:creationId xmlns:a16="http://schemas.microsoft.com/office/drawing/2014/main" id="{199A27DE-D2E0-1544-D3CD-30F0D55C0A6A}"/>
                  </a:ext>
                </a:extLst>
              </p:cNvPr>
              <p:cNvSpPr/>
              <p:nvPr/>
            </p:nvSpPr>
            <p:spPr>
              <a:xfrm>
                <a:off x="688" y="4015429"/>
                <a:ext cx="12472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767" fill="none" extrusionOk="0">
                    <a:moveTo>
                      <a:pt x="1" y="0"/>
                    </a:moveTo>
                    <a:cubicBezTo>
                      <a:pt x="1" y="0"/>
                      <a:pt x="1065" y="1146"/>
                      <a:pt x="363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618;p66">
                <a:extLst>
                  <a:ext uri="{FF2B5EF4-FFF2-40B4-BE49-F238E27FC236}">
                    <a16:creationId xmlns:a16="http://schemas.microsoft.com/office/drawing/2014/main" id="{88107DB5-D783-912E-5F57-87D35ADE502E}"/>
                  </a:ext>
                </a:extLst>
              </p:cNvPr>
              <p:cNvSpPr/>
              <p:nvPr/>
            </p:nvSpPr>
            <p:spPr>
              <a:xfrm>
                <a:off x="-49575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0" y="197"/>
                    </a:moveTo>
                    <a:cubicBezTo>
                      <a:pt x="1631" y="0"/>
                      <a:pt x="2330" y="1579"/>
                      <a:pt x="2330" y="1579"/>
                    </a:cubicBezTo>
                    <a:cubicBezTo>
                      <a:pt x="2330" y="1579"/>
                      <a:pt x="2763" y="1391"/>
                      <a:pt x="3097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619;p66">
                <a:extLst>
                  <a:ext uri="{FF2B5EF4-FFF2-40B4-BE49-F238E27FC236}">
                    <a16:creationId xmlns:a16="http://schemas.microsoft.com/office/drawing/2014/main" id="{F268256E-E346-D126-C360-3CE572DD7D39}"/>
                  </a:ext>
                </a:extLst>
              </p:cNvPr>
              <p:cNvSpPr/>
              <p:nvPr/>
            </p:nvSpPr>
            <p:spPr>
              <a:xfrm>
                <a:off x="-17517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1" y="0"/>
                    </a:moveTo>
                    <a:cubicBezTo>
                      <a:pt x="1" y="0"/>
                      <a:pt x="1651" y="1530"/>
                      <a:pt x="2734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620;p66">
                <a:extLst>
                  <a:ext uri="{FF2B5EF4-FFF2-40B4-BE49-F238E27FC236}">
                    <a16:creationId xmlns:a16="http://schemas.microsoft.com/office/drawing/2014/main" id="{C0EA5BE8-5C93-0B37-DFFB-53790410B9C4}"/>
                  </a:ext>
                </a:extLst>
              </p:cNvPr>
              <p:cNvSpPr/>
              <p:nvPr/>
            </p:nvSpPr>
            <p:spPr>
              <a:xfrm>
                <a:off x="-49575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2741" y="434"/>
                    </a:moveTo>
                    <a:cubicBezTo>
                      <a:pt x="2741" y="434"/>
                      <a:pt x="1032" y="1"/>
                      <a:pt x="0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4621;p66">
              <a:extLst>
                <a:ext uri="{FF2B5EF4-FFF2-40B4-BE49-F238E27FC236}">
                  <a16:creationId xmlns:a16="http://schemas.microsoft.com/office/drawing/2014/main" id="{8C413C61-817E-CB01-632D-207D38A10733}"/>
                </a:ext>
              </a:extLst>
            </p:cNvPr>
            <p:cNvGrpSpPr/>
            <p:nvPr/>
          </p:nvGrpSpPr>
          <p:grpSpPr>
            <a:xfrm>
              <a:off x="723305" y="3593713"/>
              <a:ext cx="1370361" cy="714757"/>
              <a:chOff x="723305" y="3593713"/>
              <a:chExt cx="1370361" cy="714757"/>
            </a:xfrm>
          </p:grpSpPr>
          <p:grpSp>
            <p:nvGrpSpPr>
              <p:cNvPr id="16" name="Google Shape;4622;p66">
                <a:extLst>
                  <a:ext uri="{FF2B5EF4-FFF2-40B4-BE49-F238E27FC236}">
                    <a16:creationId xmlns:a16="http://schemas.microsoft.com/office/drawing/2014/main" id="{56D342EC-35FB-8C60-9070-A8A401AC69A0}"/>
                  </a:ext>
                </a:extLst>
              </p:cNvPr>
              <p:cNvGrpSpPr/>
              <p:nvPr/>
            </p:nvGrpSpPr>
            <p:grpSpPr>
              <a:xfrm>
                <a:off x="1498221" y="4047614"/>
                <a:ext cx="529172" cy="260856"/>
                <a:chOff x="1498221" y="4047614"/>
                <a:chExt cx="529172" cy="260856"/>
              </a:xfrm>
            </p:grpSpPr>
            <p:grpSp>
              <p:nvGrpSpPr>
                <p:cNvPr id="72" name="Google Shape;4623;p66">
                  <a:extLst>
                    <a:ext uri="{FF2B5EF4-FFF2-40B4-BE49-F238E27FC236}">
                      <a16:creationId xmlns:a16="http://schemas.microsoft.com/office/drawing/2014/main" id="{58F919C9-DE63-1B7F-6EEE-A78E0D0CE522}"/>
                    </a:ext>
                  </a:extLst>
                </p:cNvPr>
                <p:cNvGrpSpPr/>
                <p:nvPr/>
              </p:nvGrpSpPr>
              <p:grpSpPr>
                <a:xfrm>
                  <a:off x="1826655" y="4224370"/>
                  <a:ext cx="200738" cy="25631"/>
                  <a:chOff x="1826655" y="4224370"/>
                  <a:chExt cx="200738" cy="25631"/>
                </a:xfrm>
              </p:grpSpPr>
              <p:sp>
                <p:nvSpPr>
                  <p:cNvPr id="78" name="Google Shape;4624;p66">
                    <a:extLst>
                      <a:ext uri="{FF2B5EF4-FFF2-40B4-BE49-F238E27FC236}">
                        <a16:creationId xmlns:a16="http://schemas.microsoft.com/office/drawing/2014/main" id="{7B6C3D35-2B4B-89B9-1FFF-AD34D8A9316C}"/>
                      </a:ext>
                    </a:extLst>
                  </p:cNvPr>
                  <p:cNvSpPr/>
                  <p:nvPr/>
                </p:nvSpPr>
                <p:spPr>
                  <a:xfrm>
                    <a:off x="1826655" y="4238011"/>
                    <a:ext cx="17509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35" h="1" fill="none" extrusionOk="0">
                        <a:moveTo>
                          <a:pt x="1" y="0"/>
                        </a:moveTo>
                        <a:lnTo>
                          <a:pt x="3653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4625;p66">
                    <a:extLst>
                      <a:ext uri="{FF2B5EF4-FFF2-40B4-BE49-F238E27FC236}">
                        <a16:creationId xmlns:a16="http://schemas.microsoft.com/office/drawing/2014/main" id="{5498B792-1229-D8AA-058A-7214F5FFDB5F}"/>
                      </a:ext>
                    </a:extLst>
                  </p:cNvPr>
                  <p:cNvSpPr/>
                  <p:nvPr/>
                </p:nvSpPr>
                <p:spPr>
                  <a:xfrm>
                    <a:off x="2000728" y="4224370"/>
                    <a:ext cx="26665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51" extrusionOk="0">
                        <a:moveTo>
                          <a:pt x="2887" y="0"/>
                        </a:moveTo>
                        <a:cubicBezTo>
                          <a:pt x="2190" y="0"/>
                          <a:pt x="1506" y="271"/>
                          <a:pt x="996" y="783"/>
                        </a:cubicBezTo>
                        <a:cubicBezTo>
                          <a:pt x="230" y="1550"/>
                          <a:pt x="0" y="2699"/>
                          <a:pt x="416" y="3698"/>
                        </a:cubicBezTo>
                        <a:cubicBezTo>
                          <a:pt x="828" y="4698"/>
                          <a:pt x="1806" y="5351"/>
                          <a:pt x="2886" y="5351"/>
                        </a:cubicBezTo>
                        <a:cubicBezTo>
                          <a:pt x="4363" y="5351"/>
                          <a:pt x="5560" y="4150"/>
                          <a:pt x="5563" y="2677"/>
                        </a:cubicBezTo>
                        <a:cubicBezTo>
                          <a:pt x="5560" y="1593"/>
                          <a:pt x="4911" y="619"/>
                          <a:pt x="3911" y="203"/>
                        </a:cubicBezTo>
                        <a:cubicBezTo>
                          <a:pt x="3580" y="67"/>
                          <a:pt x="3232" y="0"/>
                          <a:pt x="2887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" name="Google Shape;4626;p66">
                  <a:extLst>
                    <a:ext uri="{FF2B5EF4-FFF2-40B4-BE49-F238E27FC236}">
                      <a16:creationId xmlns:a16="http://schemas.microsoft.com/office/drawing/2014/main" id="{FDDC9CB4-8FAF-242A-9113-91D9E734C1B8}"/>
                    </a:ext>
                  </a:extLst>
                </p:cNvPr>
                <p:cNvGrpSpPr/>
                <p:nvPr/>
              </p:nvGrpSpPr>
              <p:grpSpPr>
                <a:xfrm>
                  <a:off x="1498221" y="4047614"/>
                  <a:ext cx="439321" cy="260856"/>
                  <a:chOff x="1498221" y="4047614"/>
                  <a:chExt cx="439321" cy="260856"/>
                </a:xfrm>
              </p:grpSpPr>
              <p:sp>
                <p:nvSpPr>
                  <p:cNvPr id="74" name="Google Shape;4627;p66">
                    <a:extLst>
                      <a:ext uri="{FF2B5EF4-FFF2-40B4-BE49-F238E27FC236}">
                        <a16:creationId xmlns:a16="http://schemas.microsoft.com/office/drawing/2014/main" id="{3525B267-15DC-5E49-7C8C-DB3D25D3D073}"/>
                      </a:ext>
                    </a:extLst>
                  </p:cNvPr>
                  <p:cNvSpPr/>
                  <p:nvPr/>
                </p:nvSpPr>
                <p:spPr>
                  <a:xfrm>
                    <a:off x="1646191" y="4173896"/>
                    <a:ext cx="291351" cy="134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50" y="1"/>
                        </a:moveTo>
                        <a:cubicBezTo>
                          <a:pt x="2218" y="1"/>
                          <a:pt x="0" y="2679"/>
                          <a:pt x="0" y="5984"/>
                        </a:cubicBezTo>
                        <a:lnTo>
                          <a:pt x="0" y="15461"/>
                        </a:lnTo>
                        <a:cubicBezTo>
                          <a:pt x="0" y="18766"/>
                          <a:pt x="2218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4" y="21447"/>
                          <a:pt x="37118" y="18766"/>
                          <a:pt x="37118" y="15461"/>
                        </a:cubicBezTo>
                        <a:lnTo>
                          <a:pt x="37118" y="5984"/>
                        </a:lnTo>
                        <a:cubicBezTo>
                          <a:pt x="37118" y="2679"/>
                          <a:pt x="34904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t-EE" dirty="0">
                        <a:solidFill>
                          <a:schemeClr val="bg1"/>
                        </a:solidFill>
                      </a:rPr>
                      <a:t>Project </a:t>
                    </a:r>
                    <a:r>
                      <a:rPr lang="et-EE" dirty="0" err="1">
                        <a:solidFill>
                          <a:schemeClr val="bg1"/>
                        </a:solidFill>
                      </a:rPr>
                      <a:t>management</a:t>
                    </a:r>
                    <a:r>
                      <a:rPr lang="et-EE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t-EE" dirty="0" err="1">
                        <a:solidFill>
                          <a:schemeClr val="bg1"/>
                        </a:solidFill>
                      </a:rPr>
                      <a:t>master</a:t>
                    </a:r>
                    <a:r>
                      <a:rPr lang="et-EE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t-EE" dirty="0" err="1">
                        <a:solidFill>
                          <a:schemeClr val="bg1"/>
                        </a:solidFill>
                      </a:rPr>
                      <a:t>class</a:t>
                    </a:r>
                    <a:endParaRPr dirty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75" name="Google Shape;4628;p66">
                    <a:extLst>
                      <a:ext uri="{FF2B5EF4-FFF2-40B4-BE49-F238E27FC236}">
                        <a16:creationId xmlns:a16="http://schemas.microsoft.com/office/drawing/2014/main" id="{318430E9-3EC9-F7DF-ACCD-235234880A36}"/>
                      </a:ext>
                    </a:extLst>
                  </p:cNvPr>
                  <p:cNvGrpSpPr/>
                  <p:nvPr/>
                </p:nvGrpSpPr>
                <p:grpSpPr>
                  <a:xfrm>
                    <a:off x="1498221" y="4047614"/>
                    <a:ext cx="150566" cy="190415"/>
                    <a:chOff x="1498221" y="4047614"/>
                    <a:chExt cx="150566" cy="190415"/>
                  </a:xfrm>
                </p:grpSpPr>
                <p:sp>
                  <p:nvSpPr>
                    <p:cNvPr id="76" name="Google Shape;4629;p66">
                      <a:extLst>
                        <a:ext uri="{FF2B5EF4-FFF2-40B4-BE49-F238E27FC236}">
                          <a16:creationId xmlns:a16="http://schemas.microsoft.com/office/drawing/2014/main" id="{AC02C57F-E4A4-05F8-07C1-9A8021D6A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0686" y="4060421"/>
                      <a:ext cx="138101" cy="1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16" h="37079" fill="none" extrusionOk="0">
                          <a:moveTo>
                            <a:pt x="28815" y="37078"/>
                          </a:moveTo>
                          <a:lnTo>
                            <a:pt x="17922" y="37078"/>
                          </a:lnTo>
                          <a:cubicBezTo>
                            <a:pt x="14829" y="37078"/>
                            <a:pt x="14212" y="33613"/>
                            <a:pt x="14212" y="33613"/>
                          </a:cubicBezTo>
                          <a:lnTo>
                            <a:pt x="14212" y="10631"/>
                          </a:lnTo>
                          <a:lnTo>
                            <a:pt x="0" y="10631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" name="Google Shape;4630;p66">
                      <a:extLst>
                        <a:ext uri="{FF2B5EF4-FFF2-40B4-BE49-F238E27FC236}">
                          <a16:creationId xmlns:a16="http://schemas.microsoft.com/office/drawing/2014/main" id="{F78CEEED-BADC-7253-B269-265E91D24A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8221" y="4047614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1"/>
                          </a:moveTo>
                          <a:cubicBezTo>
                            <a:pt x="1806" y="1"/>
                            <a:pt x="828" y="654"/>
                            <a:pt x="416" y="1653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7"/>
                            <a:pt x="2190" y="5349"/>
                            <a:pt x="2886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5"/>
                          </a:cubicBezTo>
                          <a:cubicBezTo>
                            <a:pt x="5560" y="1197"/>
                            <a:pt x="4363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7" name="Google Shape;4631;p66">
                <a:extLst>
                  <a:ext uri="{FF2B5EF4-FFF2-40B4-BE49-F238E27FC236}">
                    <a16:creationId xmlns:a16="http://schemas.microsoft.com/office/drawing/2014/main" id="{544FE9C5-A4F4-0C11-0420-7FEDFD6BCB58}"/>
                  </a:ext>
                </a:extLst>
              </p:cNvPr>
              <p:cNvGrpSpPr/>
              <p:nvPr/>
            </p:nvGrpSpPr>
            <p:grpSpPr>
              <a:xfrm>
                <a:off x="1560718" y="3785543"/>
                <a:ext cx="532948" cy="342654"/>
                <a:chOff x="1560718" y="3785543"/>
                <a:chExt cx="532948" cy="342654"/>
              </a:xfrm>
            </p:grpSpPr>
            <p:grpSp>
              <p:nvGrpSpPr>
                <p:cNvPr id="59" name="Google Shape;4632;p66">
                  <a:extLst>
                    <a:ext uri="{FF2B5EF4-FFF2-40B4-BE49-F238E27FC236}">
                      <a16:creationId xmlns:a16="http://schemas.microsoft.com/office/drawing/2014/main" id="{8EE7C80D-DF3F-45FA-2F76-68F493DE94B0}"/>
                    </a:ext>
                  </a:extLst>
                </p:cNvPr>
                <p:cNvGrpSpPr/>
                <p:nvPr/>
              </p:nvGrpSpPr>
              <p:grpSpPr>
                <a:xfrm>
                  <a:off x="1912179" y="3827344"/>
                  <a:ext cx="181487" cy="25631"/>
                  <a:chOff x="1912179" y="3827344"/>
                  <a:chExt cx="181487" cy="25631"/>
                </a:xfrm>
              </p:grpSpPr>
              <p:sp>
                <p:nvSpPr>
                  <p:cNvPr id="70" name="Google Shape;4633;p66">
                    <a:extLst>
                      <a:ext uri="{FF2B5EF4-FFF2-40B4-BE49-F238E27FC236}">
                        <a16:creationId xmlns:a16="http://schemas.microsoft.com/office/drawing/2014/main" id="{9C36A0AA-E9CC-0AF1-F6E4-CABF3D60C099}"/>
                      </a:ext>
                    </a:extLst>
                  </p:cNvPr>
                  <p:cNvSpPr/>
                  <p:nvPr/>
                </p:nvSpPr>
                <p:spPr>
                  <a:xfrm>
                    <a:off x="2067020" y="3827344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3" y="4567"/>
                        </a:cubicBezTo>
                        <a:cubicBezTo>
                          <a:pt x="1505" y="5080"/>
                          <a:pt x="2190" y="5351"/>
                          <a:pt x="2887" y="5351"/>
                        </a:cubicBezTo>
                        <a:cubicBezTo>
                          <a:pt x="3232" y="5351"/>
                          <a:pt x="3580" y="5284"/>
                          <a:pt x="3911" y="5148"/>
                        </a:cubicBezTo>
                        <a:cubicBezTo>
                          <a:pt x="4910" y="4732"/>
                          <a:pt x="5560" y="3758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4634;p66">
                    <a:extLst>
                      <a:ext uri="{FF2B5EF4-FFF2-40B4-BE49-F238E27FC236}">
                        <a16:creationId xmlns:a16="http://schemas.microsoft.com/office/drawing/2014/main" id="{EA39E44F-6CC0-D9BA-398C-FEA6821C3292}"/>
                      </a:ext>
                    </a:extLst>
                  </p:cNvPr>
                  <p:cNvSpPr/>
                  <p:nvPr/>
                </p:nvSpPr>
                <p:spPr>
                  <a:xfrm>
                    <a:off x="1912179" y="3842838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1" y="1"/>
                        </a:moveTo>
                        <a:lnTo>
                          <a:pt x="327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0" name="Google Shape;4635;p66">
                  <a:extLst>
                    <a:ext uri="{FF2B5EF4-FFF2-40B4-BE49-F238E27FC236}">
                      <a16:creationId xmlns:a16="http://schemas.microsoft.com/office/drawing/2014/main" id="{CFDCBE9C-E1FB-3700-D61D-C7A8740CB6D9}"/>
                    </a:ext>
                  </a:extLst>
                </p:cNvPr>
                <p:cNvGrpSpPr/>
                <p:nvPr/>
              </p:nvGrpSpPr>
              <p:grpSpPr>
                <a:xfrm>
                  <a:off x="1912179" y="4044504"/>
                  <a:ext cx="181487" cy="25622"/>
                  <a:chOff x="1912179" y="4044505"/>
                  <a:chExt cx="181487" cy="25622"/>
                </a:xfrm>
              </p:grpSpPr>
              <p:sp>
                <p:nvSpPr>
                  <p:cNvPr id="68" name="Google Shape;4636;p66">
                    <a:extLst>
                      <a:ext uri="{FF2B5EF4-FFF2-40B4-BE49-F238E27FC236}">
                        <a16:creationId xmlns:a16="http://schemas.microsoft.com/office/drawing/2014/main" id="{536EEDBB-1BB8-BC74-35DA-DAC857CAC56B}"/>
                      </a:ext>
                    </a:extLst>
                  </p:cNvPr>
                  <p:cNvSpPr/>
                  <p:nvPr/>
                </p:nvSpPr>
                <p:spPr>
                  <a:xfrm>
                    <a:off x="2067020" y="4044505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3" y="4564"/>
                        </a:cubicBezTo>
                        <a:cubicBezTo>
                          <a:pt x="1505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4637;p66">
                    <a:extLst>
                      <a:ext uri="{FF2B5EF4-FFF2-40B4-BE49-F238E27FC236}">
                        <a16:creationId xmlns:a16="http://schemas.microsoft.com/office/drawing/2014/main" id="{61B62A6C-0BE2-CC6C-05DE-0A9F90CB3F41}"/>
                      </a:ext>
                    </a:extLst>
                  </p:cNvPr>
                  <p:cNvSpPr/>
                  <p:nvPr/>
                </p:nvSpPr>
                <p:spPr>
                  <a:xfrm>
                    <a:off x="1912179" y="4059966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32723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1" name="Google Shape;4638;p66">
                  <a:extLst>
                    <a:ext uri="{FF2B5EF4-FFF2-40B4-BE49-F238E27FC236}">
                      <a16:creationId xmlns:a16="http://schemas.microsoft.com/office/drawing/2014/main" id="{FBCDCD74-1DD5-7320-A7B4-6D09B692E09C}"/>
                    </a:ext>
                  </a:extLst>
                </p:cNvPr>
                <p:cNvGrpSpPr/>
                <p:nvPr/>
              </p:nvGrpSpPr>
              <p:grpSpPr>
                <a:xfrm>
                  <a:off x="1560718" y="3785543"/>
                  <a:ext cx="428725" cy="342654"/>
                  <a:chOff x="1560718" y="3785543"/>
                  <a:chExt cx="428725" cy="342654"/>
                </a:xfrm>
              </p:grpSpPr>
              <p:grpSp>
                <p:nvGrpSpPr>
                  <p:cNvPr id="62" name="Google Shape;4639;p66">
                    <a:extLst>
                      <a:ext uri="{FF2B5EF4-FFF2-40B4-BE49-F238E27FC236}">
                        <a16:creationId xmlns:a16="http://schemas.microsoft.com/office/drawing/2014/main" id="{62EA8DD4-BC16-9322-4AA7-5B6FB0BFC6E3}"/>
                      </a:ext>
                    </a:extLst>
                  </p:cNvPr>
                  <p:cNvGrpSpPr/>
                  <p:nvPr/>
                </p:nvGrpSpPr>
                <p:grpSpPr>
                  <a:xfrm>
                    <a:off x="1560718" y="3842857"/>
                    <a:ext cx="173587" cy="217131"/>
                    <a:chOff x="1560718" y="3842857"/>
                    <a:chExt cx="173587" cy="217131"/>
                  </a:xfrm>
                </p:grpSpPr>
                <p:sp>
                  <p:nvSpPr>
                    <p:cNvPr id="65" name="Google Shape;4640;p66">
                      <a:extLst>
                        <a:ext uri="{FF2B5EF4-FFF2-40B4-BE49-F238E27FC236}">
                          <a16:creationId xmlns:a16="http://schemas.microsoft.com/office/drawing/2014/main" id="{FB567F76-F300-42CB-4A55-912ED3C7EB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0718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" y="0"/>
                          </a:moveTo>
                          <a:lnTo>
                            <a:pt x="17598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" name="Google Shape;4641;p66">
                      <a:extLst>
                        <a:ext uri="{FF2B5EF4-FFF2-40B4-BE49-F238E27FC236}">
                          <a16:creationId xmlns:a16="http://schemas.microsoft.com/office/drawing/2014/main" id="{524373D2-3901-55E3-13C9-7AD52A31E7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1242" y="3936509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2" y="1"/>
                          </a:moveTo>
                          <a:cubicBezTo>
                            <a:pt x="1802" y="1"/>
                            <a:pt x="828" y="650"/>
                            <a:pt x="412" y="1649"/>
                          </a:cubicBezTo>
                          <a:cubicBezTo>
                            <a:pt x="0" y="2649"/>
                            <a:pt x="226" y="3798"/>
                            <a:pt x="993" y="4564"/>
                          </a:cubicBezTo>
                          <a:cubicBezTo>
                            <a:pt x="1502" y="5076"/>
                            <a:pt x="2187" y="5349"/>
                            <a:pt x="2883" y="5349"/>
                          </a:cubicBezTo>
                          <a:cubicBezTo>
                            <a:pt x="3228" y="5349"/>
                            <a:pt x="3576" y="5282"/>
                            <a:pt x="3907" y="5144"/>
                          </a:cubicBezTo>
                          <a:cubicBezTo>
                            <a:pt x="4907" y="4732"/>
                            <a:pt x="5556" y="3758"/>
                            <a:pt x="5560" y="2674"/>
                          </a:cubicBezTo>
                          <a:cubicBezTo>
                            <a:pt x="5560" y="1197"/>
                            <a:pt x="4360" y="1"/>
                            <a:pt x="2882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" name="Google Shape;4642;p66">
                      <a:extLst>
                        <a:ext uri="{FF2B5EF4-FFF2-40B4-BE49-F238E27FC236}">
                          <a16:creationId xmlns:a16="http://schemas.microsoft.com/office/drawing/2014/main" id="{47E6D6A3-6159-0FA7-87B1-ED2FBC2CDE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45054" y="3842857"/>
                      <a:ext cx="89251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3" h="45330" fill="none" extrusionOk="0">
                          <a:moveTo>
                            <a:pt x="18623" y="45330"/>
                          </a:moveTo>
                          <a:lnTo>
                            <a:pt x="5625" y="45330"/>
                          </a:lnTo>
                          <a:cubicBezTo>
                            <a:pt x="2889" y="45330"/>
                            <a:pt x="0" y="42619"/>
                            <a:pt x="0" y="35634"/>
                          </a:cubicBezTo>
                          <a:lnTo>
                            <a:pt x="0" y="9697"/>
                          </a:lnTo>
                          <a:cubicBezTo>
                            <a:pt x="0" y="2711"/>
                            <a:pt x="2889" y="1"/>
                            <a:pt x="5625" y="1"/>
                          </a:cubicBezTo>
                          <a:lnTo>
                            <a:pt x="186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63" name="Google Shape;4643;p66">
                    <a:extLst>
                      <a:ext uri="{FF2B5EF4-FFF2-40B4-BE49-F238E27FC236}">
                        <a16:creationId xmlns:a16="http://schemas.microsoft.com/office/drawing/2014/main" id="{56712F69-1472-8184-6ABC-F8FB28CF1333}"/>
                      </a:ext>
                    </a:extLst>
                  </p:cNvPr>
                  <p:cNvSpPr/>
                  <p:nvPr/>
                </p:nvSpPr>
                <p:spPr>
                  <a:xfrm>
                    <a:off x="1696393" y="3785543"/>
                    <a:ext cx="283352" cy="134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5" h="21447" extrusionOk="0">
                        <a:moveTo>
                          <a:pt x="4951" y="0"/>
                        </a:moveTo>
                        <a:cubicBezTo>
                          <a:pt x="2215" y="0"/>
                          <a:pt x="1" y="2678"/>
                          <a:pt x="1" y="5983"/>
                        </a:cubicBezTo>
                        <a:lnTo>
                          <a:pt x="1" y="15460"/>
                        </a:lnTo>
                        <a:cubicBezTo>
                          <a:pt x="1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1" y="21446"/>
                          <a:pt x="37115" y="18765"/>
                          <a:pt x="37115" y="15460"/>
                        </a:cubicBezTo>
                        <a:lnTo>
                          <a:pt x="37115" y="5983"/>
                        </a:lnTo>
                        <a:cubicBezTo>
                          <a:pt x="37115" y="2678"/>
                          <a:pt x="34901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t-EE" err="1">
                        <a:solidFill>
                          <a:schemeClr val="bg1"/>
                        </a:solidFill>
                      </a:rPr>
                      <a:t>Multiversitas</a:t>
                    </a:r>
                    <a:endParaRPr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4" name="Google Shape;4644;p66">
                    <a:extLst>
                      <a:ext uri="{FF2B5EF4-FFF2-40B4-BE49-F238E27FC236}">
                        <a16:creationId xmlns:a16="http://schemas.microsoft.com/office/drawing/2014/main" id="{62340EA8-9B95-9AAF-6029-E440FA5CA41A}"/>
                      </a:ext>
                    </a:extLst>
                  </p:cNvPr>
                  <p:cNvSpPr/>
                  <p:nvPr/>
                </p:nvSpPr>
                <p:spPr>
                  <a:xfrm>
                    <a:off x="1706060" y="3993647"/>
                    <a:ext cx="283383" cy="13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51" y="1"/>
                        </a:moveTo>
                        <a:cubicBezTo>
                          <a:pt x="2219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3"/>
                          <a:pt x="4951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9" y="18766"/>
                          <a:pt x="37119" y="15461"/>
                        </a:cubicBezTo>
                        <a:lnTo>
                          <a:pt x="37119" y="5983"/>
                        </a:lnTo>
                        <a:cubicBezTo>
                          <a:pt x="37119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t-EE" dirty="0">
                        <a:solidFill>
                          <a:schemeClr val="bg1"/>
                        </a:solidFill>
                      </a:rPr>
                      <a:t>D</a:t>
                    </a:r>
                    <a:r>
                      <a:rPr lang="en-GB" dirty="0">
                        <a:solidFill>
                          <a:schemeClr val="bg1"/>
                        </a:solidFill>
                      </a:rPr>
                      <a:t>e</a:t>
                    </a:r>
                    <a:r>
                      <a:rPr lang="et-EE" dirty="0">
                        <a:solidFill>
                          <a:schemeClr val="bg1"/>
                        </a:solidFill>
                      </a:rPr>
                      <a:t>s</a:t>
                    </a:r>
                    <a:r>
                      <a:rPr lang="en-GB" dirty="0" err="1">
                        <a:solidFill>
                          <a:schemeClr val="bg1"/>
                        </a:solidFill>
                      </a:rPr>
                      <a:t>ign</a:t>
                    </a:r>
                    <a:r>
                      <a:rPr lang="en-GB" dirty="0">
                        <a:solidFill>
                          <a:schemeClr val="bg1"/>
                        </a:solidFill>
                      </a:rPr>
                      <a:t> Lab</a:t>
                    </a:r>
                    <a:endParaRPr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8" name="Google Shape;4645;p66">
                <a:extLst>
                  <a:ext uri="{FF2B5EF4-FFF2-40B4-BE49-F238E27FC236}">
                    <a16:creationId xmlns:a16="http://schemas.microsoft.com/office/drawing/2014/main" id="{54B634C7-6C4F-3A66-DB96-3A17F735FBC5}"/>
                  </a:ext>
                </a:extLst>
              </p:cNvPr>
              <p:cNvSpPr/>
              <p:nvPr/>
            </p:nvSpPr>
            <p:spPr>
              <a:xfrm>
                <a:off x="1258451" y="3798060"/>
                <a:ext cx="302718" cy="302541"/>
              </a:xfrm>
              <a:custGeom>
                <a:avLst/>
                <a:gdLst/>
                <a:ahLst/>
                <a:cxnLst/>
                <a:rect l="l" t="t" r="r" b="b"/>
                <a:pathLst>
                  <a:path w="63165" h="63161" fill="none" extrusionOk="0">
                    <a:moveTo>
                      <a:pt x="63165" y="31580"/>
                    </a:moveTo>
                    <a:cubicBezTo>
                      <a:pt x="63165" y="49021"/>
                      <a:pt x="49025" y="63161"/>
                      <a:pt x="31585" y="63161"/>
                    </a:cubicBezTo>
                    <a:cubicBezTo>
                      <a:pt x="14140" y="63161"/>
                      <a:pt x="1" y="49021"/>
                      <a:pt x="1" y="31580"/>
                    </a:cubicBezTo>
                    <a:cubicBezTo>
                      <a:pt x="1" y="14140"/>
                      <a:pt x="14140" y="0"/>
                      <a:pt x="31585" y="0"/>
                    </a:cubicBezTo>
                    <a:cubicBezTo>
                      <a:pt x="49025" y="0"/>
                      <a:pt x="63165" y="14140"/>
                      <a:pt x="63165" y="315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4646;p66">
                <a:extLst>
                  <a:ext uri="{FF2B5EF4-FFF2-40B4-BE49-F238E27FC236}">
                    <a16:creationId xmlns:a16="http://schemas.microsoft.com/office/drawing/2014/main" id="{1CBEFD99-9908-40AF-9911-613AAFFE417C}"/>
                  </a:ext>
                </a:extLst>
              </p:cNvPr>
              <p:cNvGrpSpPr/>
              <p:nvPr/>
            </p:nvGrpSpPr>
            <p:grpSpPr>
              <a:xfrm>
                <a:off x="785350" y="3593713"/>
                <a:ext cx="535311" cy="261010"/>
                <a:chOff x="785350" y="3593713"/>
                <a:chExt cx="535311" cy="261010"/>
              </a:xfrm>
            </p:grpSpPr>
            <p:grpSp>
              <p:nvGrpSpPr>
                <p:cNvPr id="52" name="Google Shape;4647;p66">
                  <a:extLst>
                    <a:ext uri="{FF2B5EF4-FFF2-40B4-BE49-F238E27FC236}">
                      <a16:creationId xmlns:a16="http://schemas.microsoft.com/office/drawing/2014/main" id="{532993DC-1A2B-C2F1-30B8-3F32D7EA6F59}"/>
                    </a:ext>
                  </a:extLst>
                </p:cNvPr>
                <p:cNvGrpSpPr/>
                <p:nvPr/>
              </p:nvGrpSpPr>
              <p:grpSpPr>
                <a:xfrm>
                  <a:off x="785350" y="3593713"/>
                  <a:ext cx="393999" cy="134574"/>
                  <a:chOff x="785350" y="3593713"/>
                  <a:chExt cx="393999" cy="134574"/>
                </a:xfrm>
              </p:grpSpPr>
              <p:sp>
                <p:nvSpPr>
                  <p:cNvPr id="56" name="Google Shape;4648;p66">
                    <a:extLst>
                      <a:ext uri="{FF2B5EF4-FFF2-40B4-BE49-F238E27FC236}">
                        <a16:creationId xmlns:a16="http://schemas.microsoft.com/office/drawing/2014/main" id="{8EFC65D9-83EB-8EE5-9124-93FC3F27F73E}"/>
                      </a:ext>
                    </a:extLst>
                  </p:cNvPr>
                  <p:cNvSpPr/>
                  <p:nvPr/>
                </p:nvSpPr>
                <p:spPr>
                  <a:xfrm>
                    <a:off x="808023" y="365585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" name="Google Shape;4649;p66">
                    <a:extLst>
                      <a:ext uri="{FF2B5EF4-FFF2-40B4-BE49-F238E27FC236}">
                        <a16:creationId xmlns:a16="http://schemas.microsoft.com/office/drawing/2014/main" id="{EB5D2B8A-6FE2-EFD7-0FCD-3C8CD3A4AA8A}"/>
                      </a:ext>
                    </a:extLst>
                  </p:cNvPr>
                  <p:cNvSpPr/>
                  <p:nvPr/>
                </p:nvSpPr>
                <p:spPr>
                  <a:xfrm>
                    <a:off x="785350" y="3643867"/>
                    <a:ext cx="2563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9" h="5349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4152"/>
                          <a:pt x="1197" y="5348"/>
                          <a:pt x="2674" y="5348"/>
                        </a:cubicBezTo>
                        <a:cubicBezTo>
                          <a:pt x="4152" y="5348"/>
                          <a:pt x="5348" y="4152"/>
                          <a:pt x="5348" y="2674"/>
                        </a:cubicBezTo>
                        <a:cubicBezTo>
                          <a:pt x="5348" y="1197"/>
                          <a:pt x="4152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" name="Google Shape;4650;p66">
                    <a:extLst>
                      <a:ext uri="{FF2B5EF4-FFF2-40B4-BE49-F238E27FC236}">
                        <a16:creationId xmlns:a16="http://schemas.microsoft.com/office/drawing/2014/main" id="{DCA925EA-0A5C-6E75-96B9-CD0077770917}"/>
                      </a:ext>
                    </a:extLst>
                  </p:cNvPr>
                  <p:cNvSpPr/>
                  <p:nvPr/>
                </p:nvSpPr>
                <p:spPr>
                  <a:xfrm>
                    <a:off x="895966" y="3593713"/>
                    <a:ext cx="283383" cy="134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82"/>
                          <a:pt x="1" y="5987"/>
                        </a:cubicBezTo>
                        <a:lnTo>
                          <a:pt x="1" y="15464"/>
                        </a:lnTo>
                        <a:cubicBezTo>
                          <a:pt x="1" y="18769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9"/>
                          <a:pt x="37119" y="15464"/>
                        </a:cubicBezTo>
                        <a:lnTo>
                          <a:pt x="37119" y="5987"/>
                        </a:lnTo>
                        <a:cubicBezTo>
                          <a:pt x="37119" y="2682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t-EE" dirty="0"/>
                      <a:t>T</a:t>
                    </a:r>
                    <a:r>
                      <a:rPr lang="en-GB" dirty="0" err="1"/>
                      <a:t>opical</a:t>
                    </a:r>
                    <a:r>
                      <a:rPr lang="en-GB" dirty="0"/>
                      <a:t> </a:t>
                    </a:r>
                    <a:r>
                      <a:rPr lang="et-EE" dirty="0"/>
                      <a:t>KOBAR</a:t>
                    </a:r>
                    <a:r>
                      <a:rPr lang="en-GB" dirty="0"/>
                      <a:t>s</a:t>
                    </a:r>
                    <a:endParaRPr dirty="0"/>
                  </a:p>
                </p:txBody>
              </p:sp>
            </p:grpSp>
            <p:grpSp>
              <p:nvGrpSpPr>
                <p:cNvPr id="53" name="Google Shape;4651;p66">
                  <a:extLst>
                    <a:ext uri="{FF2B5EF4-FFF2-40B4-BE49-F238E27FC236}">
                      <a16:creationId xmlns:a16="http://schemas.microsoft.com/office/drawing/2014/main" id="{472854DC-944A-67EE-27B2-1BD2A9C17C7F}"/>
                    </a:ext>
                  </a:extLst>
                </p:cNvPr>
                <p:cNvGrpSpPr/>
                <p:nvPr/>
              </p:nvGrpSpPr>
              <p:grpSpPr>
                <a:xfrm>
                  <a:off x="1161530" y="3655851"/>
                  <a:ext cx="159131" cy="198872"/>
                  <a:chOff x="1161530" y="3655851"/>
                  <a:chExt cx="159131" cy="198872"/>
                </a:xfrm>
              </p:grpSpPr>
              <p:sp>
                <p:nvSpPr>
                  <p:cNvPr id="54" name="Google Shape;4652;p66">
                    <a:extLst>
                      <a:ext uri="{FF2B5EF4-FFF2-40B4-BE49-F238E27FC236}">
                        <a16:creationId xmlns:a16="http://schemas.microsoft.com/office/drawing/2014/main" id="{80070F8A-3996-0586-815F-3E892BACED7E}"/>
                      </a:ext>
                    </a:extLst>
                  </p:cNvPr>
                  <p:cNvSpPr/>
                  <p:nvPr/>
                </p:nvSpPr>
                <p:spPr>
                  <a:xfrm>
                    <a:off x="1161530" y="3655851"/>
                    <a:ext cx="146440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38848" fill="none" extrusionOk="0">
                        <a:moveTo>
                          <a:pt x="1" y="1"/>
                        </a:moveTo>
                        <a:lnTo>
                          <a:pt x="12633" y="1"/>
                        </a:lnTo>
                        <a:cubicBezTo>
                          <a:pt x="15723" y="1"/>
                          <a:pt x="16343" y="3466"/>
                          <a:pt x="16343" y="3466"/>
                        </a:cubicBezTo>
                        <a:lnTo>
                          <a:pt x="16343" y="26448"/>
                        </a:lnTo>
                        <a:lnTo>
                          <a:pt x="30556" y="26448"/>
                        </a:lnTo>
                        <a:lnTo>
                          <a:pt x="30556" y="388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4653;p66">
                    <a:extLst>
                      <a:ext uri="{FF2B5EF4-FFF2-40B4-BE49-F238E27FC236}">
                        <a16:creationId xmlns:a16="http://schemas.microsoft.com/office/drawing/2014/main" id="{AB17AE1A-5E7F-E013-2642-7DA7C128858B}"/>
                      </a:ext>
                    </a:extLst>
                  </p:cNvPr>
                  <p:cNvSpPr/>
                  <p:nvPr/>
                </p:nvSpPr>
                <p:spPr>
                  <a:xfrm>
                    <a:off x="1293991" y="3829092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0"/>
                        </a:moveTo>
                        <a:cubicBezTo>
                          <a:pt x="1807" y="0"/>
                          <a:pt x="833" y="653"/>
                          <a:pt x="417" y="1653"/>
                        </a:cubicBezTo>
                        <a:cubicBezTo>
                          <a:pt x="1" y="2652"/>
                          <a:pt x="231" y="3801"/>
                          <a:pt x="997" y="4567"/>
                        </a:cubicBezTo>
                        <a:cubicBezTo>
                          <a:pt x="1509" y="5080"/>
                          <a:pt x="2193" y="5350"/>
                          <a:pt x="2888" y="5350"/>
                        </a:cubicBezTo>
                        <a:cubicBezTo>
                          <a:pt x="3233" y="5350"/>
                          <a:pt x="3580" y="5284"/>
                          <a:pt x="3912" y="5147"/>
                        </a:cubicBezTo>
                        <a:cubicBezTo>
                          <a:pt x="4911" y="4731"/>
                          <a:pt x="5564" y="3757"/>
                          <a:pt x="5564" y="2678"/>
                        </a:cubicBezTo>
                        <a:cubicBezTo>
                          <a:pt x="5564" y="1200"/>
                          <a:pt x="4364" y="0"/>
                          <a:pt x="2890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0" name="Google Shape;4654;p66">
                <a:extLst>
                  <a:ext uri="{FF2B5EF4-FFF2-40B4-BE49-F238E27FC236}">
                    <a16:creationId xmlns:a16="http://schemas.microsoft.com/office/drawing/2014/main" id="{1E8FCDD1-4E7E-197F-5BFE-57EE35660F96}"/>
                  </a:ext>
                </a:extLst>
              </p:cNvPr>
              <p:cNvGrpSpPr/>
              <p:nvPr/>
            </p:nvGrpSpPr>
            <p:grpSpPr>
              <a:xfrm>
                <a:off x="785350" y="4047614"/>
                <a:ext cx="535311" cy="260856"/>
                <a:chOff x="785350" y="4047614"/>
                <a:chExt cx="535311" cy="260856"/>
              </a:xfrm>
            </p:grpSpPr>
            <p:grpSp>
              <p:nvGrpSpPr>
                <p:cNvPr id="45" name="Google Shape;4655;p66">
                  <a:extLst>
                    <a:ext uri="{FF2B5EF4-FFF2-40B4-BE49-F238E27FC236}">
                      <a16:creationId xmlns:a16="http://schemas.microsoft.com/office/drawing/2014/main" id="{763A1D47-7851-6DC0-07E8-744C8A108623}"/>
                    </a:ext>
                  </a:extLst>
                </p:cNvPr>
                <p:cNvGrpSpPr/>
                <p:nvPr/>
              </p:nvGrpSpPr>
              <p:grpSpPr>
                <a:xfrm>
                  <a:off x="1161636" y="4047614"/>
                  <a:ext cx="159025" cy="190415"/>
                  <a:chOff x="1161636" y="4047614"/>
                  <a:chExt cx="159025" cy="190415"/>
                </a:xfrm>
              </p:grpSpPr>
              <p:sp>
                <p:nvSpPr>
                  <p:cNvPr id="50" name="Google Shape;4656;p66">
                    <a:extLst>
                      <a:ext uri="{FF2B5EF4-FFF2-40B4-BE49-F238E27FC236}">
                        <a16:creationId xmlns:a16="http://schemas.microsoft.com/office/drawing/2014/main" id="{C21407B7-6B31-396B-4113-E3A81177FB60}"/>
                      </a:ext>
                    </a:extLst>
                  </p:cNvPr>
                  <p:cNvSpPr/>
                  <p:nvPr/>
                </p:nvSpPr>
                <p:spPr>
                  <a:xfrm>
                    <a:off x="1293991" y="4047614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1"/>
                        </a:moveTo>
                        <a:cubicBezTo>
                          <a:pt x="1807" y="1"/>
                          <a:pt x="833" y="654"/>
                          <a:pt x="417" y="1653"/>
                        </a:cubicBezTo>
                        <a:cubicBezTo>
                          <a:pt x="1" y="2653"/>
                          <a:pt x="231" y="3802"/>
                          <a:pt x="997" y="4568"/>
                        </a:cubicBezTo>
                        <a:cubicBezTo>
                          <a:pt x="1510" y="5078"/>
                          <a:pt x="2195" y="5350"/>
                          <a:pt x="2891" y="5350"/>
                        </a:cubicBezTo>
                        <a:cubicBezTo>
                          <a:pt x="3235" y="5350"/>
                          <a:pt x="3581" y="5284"/>
                          <a:pt x="3912" y="5148"/>
                        </a:cubicBezTo>
                        <a:cubicBezTo>
                          <a:pt x="4911" y="4732"/>
                          <a:pt x="5564" y="3758"/>
                          <a:pt x="5564" y="2675"/>
                        </a:cubicBezTo>
                        <a:cubicBezTo>
                          <a:pt x="5564" y="1197"/>
                          <a:pt x="4364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4657;p66">
                    <a:extLst>
                      <a:ext uri="{FF2B5EF4-FFF2-40B4-BE49-F238E27FC236}">
                        <a16:creationId xmlns:a16="http://schemas.microsoft.com/office/drawing/2014/main" id="{0C400885-8C52-5738-5A5E-B85E141FAE25}"/>
                      </a:ext>
                    </a:extLst>
                  </p:cNvPr>
                  <p:cNvSpPr/>
                  <p:nvPr/>
                </p:nvSpPr>
                <p:spPr>
                  <a:xfrm>
                    <a:off x="1161636" y="4073229"/>
                    <a:ext cx="146334" cy="16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34" h="34405" fill="none" extrusionOk="0">
                        <a:moveTo>
                          <a:pt x="0" y="34404"/>
                        </a:moveTo>
                        <a:lnTo>
                          <a:pt x="12611" y="34404"/>
                        </a:lnTo>
                        <a:cubicBezTo>
                          <a:pt x="15705" y="34404"/>
                          <a:pt x="16325" y="30939"/>
                          <a:pt x="16325" y="30939"/>
                        </a:cubicBezTo>
                        <a:lnTo>
                          <a:pt x="16325" y="7957"/>
                        </a:lnTo>
                        <a:lnTo>
                          <a:pt x="30534" y="7957"/>
                        </a:lnTo>
                        <a:lnTo>
                          <a:pt x="3053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6" name="Google Shape;4658;p66">
                  <a:extLst>
                    <a:ext uri="{FF2B5EF4-FFF2-40B4-BE49-F238E27FC236}">
                      <a16:creationId xmlns:a16="http://schemas.microsoft.com/office/drawing/2014/main" id="{5B0E21DF-CC0E-2157-F31A-3ED2AE3D7C81}"/>
                    </a:ext>
                  </a:extLst>
                </p:cNvPr>
                <p:cNvGrpSpPr/>
                <p:nvPr/>
              </p:nvGrpSpPr>
              <p:grpSpPr>
                <a:xfrm>
                  <a:off x="785350" y="4173896"/>
                  <a:ext cx="393999" cy="134574"/>
                  <a:chOff x="785350" y="4173896"/>
                  <a:chExt cx="393999" cy="134574"/>
                </a:xfrm>
              </p:grpSpPr>
              <p:sp>
                <p:nvSpPr>
                  <p:cNvPr id="47" name="Google Shape;4659;p66">
                    <a:extLst>
                      <a:ext uri="{FF2B5EF4-FFF2-40B4-BE49-F238E27FC236}">
                        <a16:creationId xmlns:a16="http://schemas.microsoft.com/office/drawing/2014/main" id="{593AB6FD-57DB-1287-EC12-BA495CAB5EFC}"/>
                      </a:ext>
                    </a:extLst>
                  </p:cNvPr>
                  <p:cNvSpPr/>
                  <p:nvPr/>
                </p:nvSpPr>
                <p:spPr>
                  <a:xfrm>
                    <a:off x="808023" y="423801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0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4660;p66">
                    <a:extLst>
                      <a:ext uri="{FF2B5EF4-FFF2-40B4-BE49-F238E27FC236}">
                        <a16:creationId xmlns:a16="http://schemas.microsoft.com/office/drawing/2014/main" id="{C4818243-5E91-F14A-F016-C4990566DD26}"/>
                      </a:ext>
                    </a:extLst>
                  </p:cNvPr>
                  <p:cNvSpPr/>
                  <p:nvPr/>
                </p:nvSpPr>
                <p:spPr>
                  <a:xfrm>
                    <a:off x="895966" y="4173896"/>
                    <a:ext cx="283383" cy="134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79"/>
                          <a:pt x="1" y="5984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6"/>
                          <a:pt x="37119" y="15461"/>
                        </a:cubicBezTo>
                        <a:lnTo>
                          <a:pt x="37119" y="5984"/>
                        </a:lnTo>
                        <a:cubicBezTo>
                          <a:pt x="37119" y="2679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t-EE" dirty="0"/>
                      <a:t>Business </a:t>
                    </a:r>
                    <a:r>
                      <a:rPr lang="et-EE" dirty="0" err="1"/>
                      <a:t>incubator</a:t>
                    </a:r>
                    <a:endParaRPr dirty="0"/>
                  </a:p>
                </p:txBody>
              </p:sp>
              <p:sp>
                <p:nvSpPr>
                  <p:cNvPr id="49" name="Google Shape;4661;p66">
                    <a:extLst>
                      <a:ext uri="{FF2B5EF4-FFF2-40B4-BE49-F238E27FC236}">
                        <a16:creationId xmlns:a16="http://schemas.microsoft.com/office/drawing/2014/main" id="{36040A5A-9CFE-B544-118F-67B92E666097}"/>
                      </a:ext>
                    </a:extLst>
                  </p:cNvPr>
                  <p:cNvSpPr/>
                  <p:nvPr/>
                </p:nvSpPr>
                <p:spPr>
                  <a:xfrm>
                    <a:off x="785350" y="4224370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674" y="0"/>
                        </a:moveTo>
                        <a:cubicBezTo>
                          <a:pt x="2328" y="0"/>
                          <a:pt x="1980" y="67"/>
                          <a:pt x="1649" y="203"/>
                        </a:cubicBezTo>
                        <a:cubicBezTo>
                          <a:pt x="650" y="619"/>
                          <a:pt x="0" y="1593"/>
                          <a:pt x="0" y="2677"/>
                        </a:cubicBezTo>
                        <a:cubicBezTo>
                          <a:pt x="0" y="4150"/>
                          <a:pt x="1197" y="5351"/>
                          <a:pt x="2674" y="5351"/>
                        </a:cubicBezTo>
                        <a:cubicBezTo>
                          <a:pt x="3754" y="5351"/>
                          <a:pt x="4732" y="4698"/>
                          <a:pt x="5144" y="3698"/>
                        </a:cubicBezTo>
                        <a:cubicBezTo>
                          <a:pt x="5560" y="2699"/>
                          <a:pt x="5330" y="1550"/>
                          <a:pt x="4568" y="783"/>
                        </a:cubicBezTo>
                        <a:cubicBezTo>
                          <a:pt x="4055" y="271"/>
                          <a:pt x="3370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1" name="Google Shape;4662;p66">
                <a:extLst>
                  <a:ext uri="{FF2B5EF4-FFF2-40B4-BE49-F238E27FC236}">
                    <a16:creationId xmlns:a16="http://schemas.microsoft.com/office/drawing/2014/main" id="{39C66202-8047-74AC-4E16-DCD8ED0FE4F9}"/>
                  </a:ext>
                </a:extLst>
              </p:cNvPr>
              <p:cNvGrpSpPr/>
              <p:nvPr/>
            </p:nvGrpSpPr>
            <p:grpSpPr>
              <a:xfrm>
                <a:off x="1501054" y="3597195"/>
                <a:ext cx="526339" cy="257523"/>
                <a:chOff x="1501054" y="3597195"/>
                <a:chExt cx="526339" cy="257523"/>
              </a:xfrm>
            </p:grpSpPr>
            <p:grpSp>
              <p:nvGrpSpPr>
                <p:cNvPr id="37" name="Google Shape;4663;p66">
                  <a:extLst>
                    <a:ext uri="{FF2B5EF4-FFF2-40B4-BE49-F238E27FC236}">
                      <a16:creationId xmlns:a16="http://schemas.microsoft.com/office/drawing/2014/main" id="{3BA819D2-6D9D-A2C3-B1A9-43FDE88D8F96}"/>
                    </a:ext>
                  </a:extLst>
                </p:cNvPr>
                <p:cNvGrpSpPr/>
                <p:nvPr/>
              </p:nvGrpSpPr>
              <p:grpSpPr>
                <a:xfrm>
                  <a:off x="1834208" y="3643867"/>
                  <a:ext cx="193185" cy="25622"/>
                  <a:chOff x="1834208" y="3643867"/>
                  <a:chExt cx="193185" cy="25622"/>
                </a:xfrm>
              </p:grpSpPr>
              <p:sp>
                <p:nvSpPr>
                  <p:cNvPr id="43" name="Google Shape;4664;p66">
                    <a:extLst>
                      <a:ext uri="{FF2B5EF4-FFF2-40B4-BE49-F238E27FC236}">
                        <a16:creationId xmlns:a16="http://schemas.microsoft.com/office/drawing/2014/main" id="{B6C6ABA0-192E-1E61-1BBE-8618F5F7227C}"/>
                      </a:ext>
                    </a:extLst>
                  </p:cNvPr>
                  <p:cNvSpPr/>
                  <p:nvPr/>
                </p:nvSpPr>
                <p:spPr>
                  <a:xfrm>
                    <a:off x="1834208" y="3655851"/>
                    <a:ext cx="167541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59" h="1" fill="none" extrusionOk="0">
                        <a:moveTo>
                          <a:pt x="1" y="1"/>
                        </a:moveTo>
                        <a:lnTo>
                          <a:pt x="34959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4665;p66">
                    <a:extLst>
                      <a:ext uri="{FF2B5EF4-FFF2-40B4-BE49-F238E27FC236}">
                        <a16:creationId xmlns:a16="http://schemas.microsoft.com/office/drawing/2014/main" id="{DBDDA324-C3D3-E451-AA43-CCC07DB9D721}"/>
                      </a:ext>
                    </a:extLst>
                  </p:cNvPr>
                  <p:cNvSpPr/>
                  <p:nvPr/>
                </p:nvSpPr>
                <p:spPr>
                  <a:xfrm>
                    <a:off x="2000728" y="3643867"/>
                    <a:ext cx="2666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1" y="4732"/>
                          <a:pt x="5560" y="3758"/>
                          <a:pt x="5563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8" name="Google Shape;4666;p66">
                  <a:extLst>
                    <a:ext uri="{FF2B5EF4-FFF2-40B4-BE49-F238E27FC236}">
                      <a16:creationId xmlns:a16="http://schemas.microsoft.com/office/drawing/2014/main" id="{F345F288-8BE1-6FD5-1CE6-7AD0EBDD4B2A}"/>
                    </a:ext>
                  </a:extLst>
                </p:cNvPr>
                <p:cNvGrpSpPr/>
                <p:nvPr/>
              </p:nvGrpSpPr>
              <p:grpSpPr>
                <a:xfrm>
                  <a:off x="1501054" y="3597195"/>
                  <a:ext cx="436488" cy="257523"/>
                  <a:chOff x="1501054" y="3597195"/>
                  <a:chExt cx="436488" cy="257523"/>
                </a:xfrm>
              </p:grpSpPr>
              <p:sp>
                <p:nvSpPr>
                  <p:cNvPr id="39" name="Google Shape;4667;p66">
                    <a:extLst>
                      <a:ext uri="{FF2B5EF4-FFF2-40B4-BE49-F238E27FC236}">
                        <a16:creationId xmlns:a16="http://schemas.microsoft.com/office/drawing/2014/main" id="{35DFEFD9-F88D-91C1-488C-DA20BD11C299}"/>
                      </a:ext>
                    </a:extLst>
                  </p:cNvPr>
                  <p:cNvSpPr/>
                  <p:nvPr/>
                </p:nvSpPr>
                <p:spPr>
                  <a:xfrm>
                    <a:off x="1654168" y="3597195"/>
                    <a:ext cx="283374" cy="134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47" y="1"/>
                        </a:moveTo>
                        <a:cubicBezTo>
                          <a:pt x="2214" y="1"/>
                          <a:pt x="0" y="2682"/>
                          <a:pt x="0" y="5987"/>
                        </a:cubicBezTo>
                        <a:lnTo>
                          <a:pt x="0" y="15464"/>
                        </a:lnTo>
                        <a:cubicBezTo>
                          <a:pt x="0" y="18769"/>
                          <a:pt x="2214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0" y="21447"/>
                          <a:pt x="37118" y="18769"/>
                          <a:pt x="37118" y="15464"/>
                        </a:cubicBezTo>
                        <a:lnTo>
                          <a:pt x="37118" y="5987"/>
                        </a:lnTo>
                        <a:cubicBezTo>
                          <a:pt x="37118" y="2682"/>
                          <a:pt x="34900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dirty="0"/>
                      <a:t>Research</a:t>
                    </a:r>
                    <a:endParaRPr dirty="0"/>
                  </a:p>
                </p:txBody>
              </p:sp>
              <p:grpSp>
                <p:nvGrpSpPr>
                  <p:cNvPr id="40" name="Google Shape;4668;p66">
                    <a:extLst>
                      <a:ext uri="{FF2B5EF4-FFF2-40B4-BE49-F238E27FC236}">
                        <a16:creationId xmlns:a16="http://schemas.microsoft.com/office/drawing/2014/main" id="{6180EC39-4BA4-F75B-0D1A-4F1308FABAD4}"/>
                      </a:ext>
                    </a:extLst>
                  </p:cNvPr>
                  <p:cNvGrpSpPr/>
                  <p:nvPr/>
                </p:nvGrpSpPr>
                <p:grpSpPr>
                  <a:xfrm>
                    <a:off x="1501054" y="3655851"/>
                    <a:ext cx="155286" cy="198867"/>
                    <a:chOff x="1501054" y="3655851"/>
                    <a:chExt cx="155286" cy="198867"/>
                  </a:xfrm>
                </p:grpSpPr>
                <p:sp>
                  <p:nvSpPr>
                    <p:cNvPr id="41" name="Google Shape;4669;p66">
                      <a:extLst>
                        <a:ext uri="{FF2B5EF4-FFF2-40B4-BE49-F238E27FC236}">
                          <a16:creationId xmlns:a16="http://schemas.microsoft.com/office/drawing/2014/main" id="{21C0D104-00E1-59D5-7FBF-96DB8FFF8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6351" y="3655851"/>
                      <a:ext cx="139989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0" h="38848" fill="none" extrusionOk="0">
                          <a:moveTo>
                            <a:pt x="29209" y="1"/>
                          </a:moveTo>
                          <a:lnTo>
                            <a:pt x="17922" y="1"/>
                          </a:lnTo>
                          <a:cubicBezTo>
                            <a:pt x="14829" y="1"/>
                            <a:pt x="14209" y="3466"/>
                            <a:pt x="14209" y="3466"/>
                          </a:cubicBezTo>
                          <a:lnTo>
                            <a:pt x="14209" y="26448"/>
                          </a:lnTo>
                          <a:lnTo>
                            <a:pt x="0" y="26448"/>
                          </a:lnTo>
                          <a:lnTo>
                            <a:pt x="0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" name="Google Shape;4670;p66">
                      <a:extLst>
                        <a:ext uri="{FF2B5EF4-FFF2-40B4-BE49-F238E27FC236}">
                          <a16:creationId xmlns:a16="http://schemas.microsoft.com/office/drawing/2014/main" id="{470E62A9-F847-4F3F-89AA-95C1C2006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1054" y="3829092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6" y="4567"/>
                          </a:cubicBezTo>
                          <a:cubicBezTo>
                            <a:pt x="1507" y="5078"/>
                            <a:pt x="2192" y="5350"/>
                            <a:pt x="2890" y="5350"/>
                          </a:cubicBezTo>
                          <a:cubicBezTo>
                            <a:pt x="3234" y="5350"/>
                            <a:pt x="3581" y="5283"/>
                            <a:pt x="3911" y="5147"/>
                          </a:cubicBezTo>
                          <a:cubicBezTo>
                            <a:pt x="4910" y="4731"/>
                            <a:pt x="5560" y="3757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2" name="Google Shape;4671;p66">
                <a:extLst>
                  <a:ext uri="{FF2B5EF4-FFF2-40B4-BE49-F238E27FC236}">
                    <a16:creationId xmlns:a16="http://schemas.microsoft.com/office/drawing/2014/main" id="{F0E77EDC-FA22-84E1-9A3C-12C3A7FA5E31}"/>
                  </a:ext>
                </a:extLst>
              </p:cNvPr>
              <p:cNvGrpSpPr/>
              <p:nvPr/>
            </p:nvGrpSpPr>
            <p:grpSpPr>
              <a:xfrm>
                <a:off x="723305" y="3775111"/>
                <a:ext cx="534630" cy="347643"/>
                <a:chOff x="723305" y="3775111"/>
                <a:chExt cx="534630" cy="347643"/>
              </a:xfrm>
            </p:grpSpPr>
            <p:grpSp>
              <p:nvGrpSpPr>
                <p:cNvPr id="23" name="Google Shape;4672;p66">
                  <a:extLst>
                    <a:ext uri="{FF2B5EF4-FFF2-40B4-BE49-F238E27FC236}">
                      <a16:creationId xmlns:a16="http://schemas.microsoft.com/office/drawing/2014/main" id="{3BA7ADBD-7BAC-0EEF-DB38-307AD647C1DA}"/>
                    </a:ext>
                  </a:extLst>
                </p:cNvPr>
                <p:cNvGrpSpPr/>
                <p:nvPr/>
              </p:nvGrpSpPr>
              <p:grpSpPr>
                <a:xfrm>
                  <a:off x="723305" y="4047614"/>
                  <a:ext cx="182995" cy="25626"/>
                  <a:chOff x="723305" y="4047614"/>
                  <a:chExt cx="182995" cy="25626"/>
                </a:xfrm>
              </p:grpSpPr>
              <p:sp>
                <p:nvSpPr>
                  <p:cNvPr id="35" name="Google Shape;4673;p66">
                    <a:extLst>
                      <a:ext uri="{FF2B5EF4-FFF2-40B4-BE49-F238E27FC236}">
                        <a16:creationId xmlns:a16="http://schemas.microsoft.com/office/drawing/2014/main" id="{87E3F3F1-7888-1A5C-6A32-89A3693C3093}"/>
                      </a:ext>
                    </a:extLst>
                  </p:cNvPr>
                  <p:cNvSpPr/>
                  <p:nvPr/>
                </p:nvSpPr>
                <p:spPr>
                  <a:xfrm>
                    <a:off x="746695" y="4059966"/>
                    <a:ext cx="15960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3" h="1" fill="none" extrusionOk="0">
                        <a:moveTo>
                          <a:pt x="1" y="1"/>
                        </a:moveTo>
                        <a:lnTo>
                          <a:pt x="3330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4674;p66">
                    <a:extLst>
                      <a:ext uri="{FF2B5EF4-FFF2-40B4-BE49-F238E27FC236}">
                        <a16:creationId xmlns:a16="http://schemas.microsoft.com/office/drawing/2014/main" id="{756E29E7-C60F-3D32-2F75-2BAB0D1946B2}"/>
                      </a:ext>
                    </a:extLst>
                  </p:cNvPr>
                  <p:cNvSpPr/>
                  <p:nvPr/>
                </p:nvSpPr>
                <p:spPr>
                  <a:xfrm>
                    <a:off x="723305" y="4047614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3758"/>
                          <a:pt x="653" y="4732"/>
                          <a:pt x="1653" y="5147"/>
                        </a:cubicBezTo>
                        <a:cubicBezTo>
                          <a:pt x="1983" y="5284"/>
                          <a:pt x="2329" y="5350"/>
                          <a:pt x="2673" y="5350"/>
                        </a:cubicBezTo>
                        <a:cubicBezTo>
                          <a:pt x="3369" y="5350"/>
                          <a:pt x="4054" y="5078"/>
                          <a:pt x="4567" y="4567"/>
                        </a:cubicBezTo>
                        <a:cubicBezTo>
                          <a:pt x="5330" y="3801"/>
                          <a:pt x="5559" y="2649"/>
                          <a:pt x="5147" y="1653"/>
                        </a:cubicBezTo>
                        <a:cubicBezTo>
                          <a:pt x="4731" y="653"/>
                          <a:pt x="3757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" name="Google Shape;4675;p66">
                  <a:extLst>
                    <a:ext uri="{FF2B5EF4-FFF2-40B4-BE49-F238E27FC236}">
                      <a16:creationId xmlns:a16="http://schemas.microsoft.com/office/drawing/2014/main" id="{3755BE08-475E-BAF4-AE06-54D20E69CBCE}"/>
                    </a:ext>
                  </a:extLst>
                </p:cNvPr>
                <p:cNvGrpSpPr/>
                <p:nvPr/>
              </p:nvGrpSpPr>
              <p:grpSpPr>
                <a:xfrm>
                  <a:off x="810635" y="3775111"/>
                  <a:ext cx="447300" cy="347643"/>
                  <a:chOff x="810635" y="3775111"/>
                  <a:chExt cx="447300" cy="347643"/>
                </a:xfrm>
              </p:grpSpPr>
              <p:grpSp>
                <p:nvGrpSpPr>
                  <p:cNvPr id="28" name="Google Shape;4676;p66">
                    <a:extLst>
                      <a:ext uri="{FF2B5EF4-FFF2-40B4-BE49-F238E27FC236}">
                        <a16:creationId xmlns:a16="http://schemas.microsoft.com/office/drawing/2014/main" id="{04205BB4-14E3-1740-3433-CF701D8E0E96}"/>
                      </a:ext>
                    </a:extLst>
                  </p:cNvPr>
                  <p:cNvGrpSpPr/>
                  <p:nvPr/>
                </p:nvGrpSpPr>
                <p:grpSpPr>
                  <a:xfrm>
                    <a:off x="1084172" y="3842857"/>
                    <a:ext cx="173763" cy="217131"/>
                    <a:chOff x="1084172" y="3842857"/>
                    <a:chExt cx="173763" cy="217131"/>
                  </a:xfrm>
                </p:grpSpPr>
                <p:grpSp>
                  <p:nvGrpSpPr>
                    <p:cNvPr id="31" name="Google Shape;4677;p66">
                      <a:extLst>
                        <a:ext uri="{FF2B5EF4-FFF2-40B4-BE49-F238E27FC236}">
                          <a16:creationId xmlns:a16="http://schemas.microsoft.com/office/drawing/2014/main" id="{457F93A4-8037-2167-F488-9A19DF7E8F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6862" y="3936509"/>
                      <a:ext cx="101073" cy="25622"/>
                      <a:chOff x="1156862" y="3936509"/>
                      <a:chExt cx="101073" cy="25622"/>
                    </a:xfrm>
                  </p:grpSpPr>
                  <p:sp>
                    <p:nvSpPr>
                      <p:cNvPr id="33" name="Google Shape;4678;p66">
                        <a:extLst>
                          <a:ext uri="{FF2B5EF4-FFF2-40B4-BE49-F238E27FC236}">
                            <a16:creationId xmlns:a16="http://schemas.microsoft.com/office/drawing/2014/main" id="{4518C5CD-8033-7187-A4B2-A2FF2F5801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6862" y="3936509"/>
                        <a:ext cx="26651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1" h="5349" extrusionOk="0">
                            <a:moveTo>
                              <a:pt x="2886" y="1"/>
                            </a:moveTo>
                            <a:cubicBezTo>
                              <a:pt x="1803" y="1"/>
                              <a:pt x="829" y="650"/>
                              <a:pt x="413" y="1649"/>
                            </a:cubicBezTo>
                            <a:cubicBezTo>
                              <a:pt x="1" y="2649"/>
                              <a:pt x="227" y="3798"/>
                              <a:pt x="993" y="4564"/>
                            </a:cubicBezTo>
                            <a:cubicBezTo>
                              <a:pt x="1505" y="5076"/>
                              <a:pt x="2189" y="5349"/>
                              <a:pt x="2884" y="5349"/>
                            </a:cubicBezTo>
                            <a:cubicBezTo>
                              <a:pt x="3229" y="5349"/>
                              <a:pt x="3576" y="5282"/>
                              <a:pt x="3908" y="5144"/>
                            </a:cubicBezTo>
                            <a:cubicBezTo>
                              <a:pt x="4907" y="4732"/>
                              <a:pt x="5560" y="3758"/>
                              <a:pt x="5560" y="2674"/>
                            </a:cubicBezTo>
                            <a:cubicBezTo>
                              <a:pt x="5560" y="1197"/>
                              <a:pt x="4364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" name="Google Shape;4679;p66">
                        <a:extLst>
                          <a:ext uri="{FF2B5EF4-FFF2-40B4-BE49-F238E27FC236}">
                            <a16:creationId xmlns:a16="http://schemas.microsoft.com/office/drawing/2014/main" id="{36E520B1-B469-0BF9-82D7-EAAEFBC0A3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73592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7598" y="0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32" name="Google Shape;4680;p66">
                      <a:extLst>
                        <a:ext uri="{FF2B5EF4-FFF2-40B4-BE49-F238E27FC236}">
                          <a16:creationId xmlns:a16="http://schemas.microsoft.com/office/drawing/2014/main" id="{33FBC093-118A-2D67-34EC-064CBD84E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4172" y="3842857"/>
                      <a:ext cx="86476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44" h="45330" fill="none" extrusionOk="0">
                          <a:moveTo>
                            <a:pt x="0" y="45330"/>
                          </a:moveTo>
                          <a:lnTo>
                            <a:pt x="12418" y="45330"/>
                          </a:lnTo>
                          <a:cubicBezTo>
                            <a:pt x="15150" y="45330"/>
                            <a:pt x="18043" y="42619"/>
                            <a:pt x="18043" y="35634"/>
                          </a:cubicBezTo>
                          <a:lnTo>
                            <a:pt x="18043" y="9697"/>
                          </a:lnTo>
                          <a:cubicBezTo>
                            <a:pt x="18043" y="2711"/>
                            <a:pt x="15150" y="1"/>
                            <a:pt x="12418" y="1"/>
                          </a:cubicBezTo>
                          <a:lnTo>
                            <a:pt x="1715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9" name="Google Shape;4681;p66">
                    <a:extLst>
                      <a:ext uri="{FF2B5EF4-FFF2-40B4-BE49-F238E27FC236}">
                        <a16:creationId xmlns:a16="http://schemas.microsoft.com/office/drawing/2014/main" id="{FAFB9E7A-13C1-4FB0-C64E-831734910984}"/>
                      </a:ext>
                    </a:extLst>
                  </p:cNvPr>
                  <p:cNvSpPr/>
                  <p:nvPr/>
                </p:nvSpPr>
                <p:spPr>
                  <a:xfrm>
                    <a:off x="810635" y="3988204"/>
                    <a:ext cx="324802" cy="13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47" y="1"/>
                        </a:moveTo>
                        <a:cubicBezTo>
                          <a:pt x="2215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5" y="21443"/>
                          <a:pt x="4947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8" y="18766"/>
                          <a:pt x="37118" y="15461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t-EE" dirty="0" err="1">
                        <a:solidFill>
                          <a:schemeClr val="bg1"/>
                        </a:solidFill>
                      </a:rPr>
                      <a:t>Youth</a:t>
                    </a:r>
                    <a:r>
                      <a:rPr lang="et-EE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t-EE" dirty="0" err="1">
                        <a:solidFill>
                          <a:schemeClr val="bg1"/>
                        </a:solidFill>
                      </a:rPr>
                      <a:t>entrepreneurship</a:t>
                    </a:r>
                    <a:endParaRPr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Google Shape;4682;p66">
                    <a:extLst>
                      <a:ext uri="{FF2B5EF4-FFF2-40B4-BE49-F238E27FC236}">
                        <a16:creationId xmlns:a16="http://schemas.microsoft.com/office/drawing/2014/main" id="{BC9E706C-4762-743B-7104-958A613B2F08}"/>
                      </a:ext>
                    </a:extLst>
                  </p:cNvPr>
                  <p:cNvSpPr/>
                  <p:nvPr/>
                </p:nvSpPr>
                <p:spPr>
                  <a:xfrm>
                    <a:off x="821093" y="3775111"/>
                    <a:ext cx="283374" cy="134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7" extrusionOk="0">
                        <a:moveTo>
                          <a:pt x="4951" y="0"/>
                        </a:moveTo>
                        <a:cubicBezTo>
                          <a:pt x="2218" y="0"/>
                          <a:pt x="0" y="2678"/>
                          <a:pt x="0" y="5983"/>
                        </a:cubicBezTo>
                        <a:lnTo>
                          <a:pt x="0" y="15460"/>
                        </a:lnTo>
                        <a:cubicBezTo>
                          <a:pt x="0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0" y="21446"/>
                          <a:pt x="37118" y="18765"/>
                          <a:pt x="37118" y="15460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0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/>
                    <a:r>
                      <a:rPr lang="et-EE" dirty="0" err="1"/>
                      <a:t>Innovation</a:t>
                    </a:r>
                    <a:r>
                      <a:rPr lang="et-EE" dirty="0"/>
                      <a:t> (</a:t>
                    </a:r>
                    <a:r>
                      <a:rPr lang="en-GB" dirty="0"/>
                      <a:t>R&amp;DI</a:t>
                    </a:r>
                    <a:r>
                      <a:rPr lang="et-EE" dirty="0"/>
                      <a:t>E</a:t>
                    </a:r>
                    <a:r>
                      <a:rPr lang="en-GB" dirty="0"/>
                      <a:t> support</a:t>
                    </a:r>
                    <a:r>
                      <a:rPr lang="et-EE" dirty="0"/>
                      <a:t>)</a:t>
                    </a:r>
                  </a:p>
                </p:txBody>
              </p:sp>
            </p:grpSp>
            <p:grpSp>
              <p:nvGrpSpPr>
                <p:cNvPr id="25" name="Google Shape;4683;p66">
                  <a:extLst>
                    <a:ext uri="{FF2B5EF4-FFF2-40B4-BE49-F238E27FC236}">
                      <a16:creationId xmlns:a16="http://schemas.microsoft.com/office/drawing/2014/main" id="{85DE6B3E-7377-B983-87C7-C42BF6994478}"/>
                    </a:ext>
                  </a:extLst>
                </p:cNvPr>
                <p:cNvGrpSpPr/>
                <p:nvPr/>
              </p:nvGrpSpPr>
              <p:grpSpPr>
                <a:xfrm>
                  <a:off x="724986" y="3830189"/>
                  <a:ext cx="91781" cy="25626"/>
                  <a:chOff x="724986" y="3830189"/>
                  <a:chExt cx="91781" cy="25626"/>
                </a:xfrm>
              </p:grpSpPr>
              <p:sp>
                <p:nvSpPr>
                  <p:cNvPr id="26" name="Google Shape;4684;p66">
                    <a:extLst>
                      <a:ext uri="{FF2B5EF4-FFF2-40B4-BE49-F238E27FC236}">
                        <a16:creationId xmlns:a16="http://schemas.microsoft.com/office/drawing/2014/main" id="{F4365DF6-FEB2-3C43-619D-B07FF6D2B36D}"/>
                      </a:ext>
                    </a:extLst>
                  </p:cNvPr>
                  <p:cNvSpPr/>
                  <p:nvPr/>
                </p:nvSpPr>
                <p:spPr>
                  <a:xfrm>
                    <a:off x="724986" y="3830189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1"/>
                        </a:moveTo>
                        <a:cubicBezTo>
                          <a:pt x="1197" y="1"/>
                          <a:pt x="0" y="1197"/>
                          <a:pt x="0" y="2675"/>
                        </a:cubicBezTo>
                        <a:cubicBezTo>
                          <a:pt x="0" y="3758"/>
                          <a:pt x="653" y="4732"/>
                          <a:pt x="1653" y="5144"/>
                        </a:cubicBezTo>
                        <a:cubicBezTo>
                          <a:pt x="1984" y="5282"/>
                          <a:pt x="2331" y="5349"/>
                          <a:pt x="2676" y="5349"/>
                        </a:cubicBezTo>
                        <a:cubicBezTo>
                          <a:pt x="3371" y="5349"/>
                          <a:pt x="4055" y="5077"/>
                          <a:pt x="4567" y="4564"/>
                        </a:cubicBezTo>
                        <a:cubicBezTo>
                          <a:pt x="5330" y="3802"/>
                          <a:pt x="5559" y="2649"/>
                          <a:pt x="5147" y="1650"/>
                        </a:cubicBezTo>
                        <a:cubicBezTo>
                          <a:pt x="4731" y="650"/>
                          <a:pt x="3757" y="1"/>
                          <a:pt x="2674" y="1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4685;p66">
                    <a:extLst>
                      <a:ext uri="{FF2B5EF4-FFF2-40B4-BE49-F238E27FC236}">
                        <a16:creationId xmlns:a16="http://schemas.microsoft.com/office/drawing/2014/main" id="{6A281D18-4BAB-E108-2F53-23094A8974F1}"/>
                      </a:ext>
                    </a:extLst>
                  </p:cNvPr>
                  <p:cNvSpPr/>
                  <p:nvPr/>
                </p:nvSpPr>
                <p:spPr>
                  <a:xfrm flipV="1">
                    <a:off x="745313" y="3841905"/>
                    <a:ext cx="71454" cy="7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8" h="1" fill="none" extrusionOk="0">
                        <a:moveTo>
                          <a:pt x="35017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98" name="Google Shape;6532;p72">
            <a:extLst>
              <a:ext uri="{FF2B5EF4-FFF2-40B4-BE49-F238E27FC236}">
                <a16:creationId xmlns:a16="http://schemas.microsoft.com/office/drawing/2014/main" id="{7E93EE17-AA15-1861-4A3E-28424F9543B9}"/>
              </a:ext>
            </a:extLst>
          </p:cNvPr>
          <p:cNvGrpSpPr/>
          <p:nvPr/>
        </p:nvGrpSpPr>
        <p:grpSpPr>
          <a:xfrm>
            <a:off x="5398821" y="3975013"/>
            <a:ext cx="1069843" cy="976933"/>
            <a:chOff x="-60987850" y="4100950"/>
            <a:chExt cx="316650" cy="315650"/>
          </a:xfrm>
        </p:grpSpPr>
        <p:sp>
          <p:nvSpPr>
            <p:cNvPr id="99" name="Google Shape;6533;p72">
              <a:extLst>
                <a:ext uri="{FF2B5EF4-FFF2-40B4-BE49-F238E27FC236}">
                  <a16:creationId xmlns:a16="http://schemas.microsoft.com/office/drawing/2014/main" id="{7710836C-E6E4-341A-A1C0-844A4FC61755}"/>
                </a:ext>
              </a:extLst>
            </p:cNvPr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534;p72">
              <a:extLst>
                <a:ext uri="{FF2B5EF4-FFF2-40B4-BE49-F238E27FC236}">
                  <a16:creationId xmlns:a16="http://schemas.microsoft.com/office/drawing/2014/main" id="{ABB6AB2F-8C22-AA10-0EA2-6253987AD052}"/>
                </a:ext>
              </a:extLst>
            </p:cNvPr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535;p72">
              <a:extLst>
                <a:ext uri="{FF2B5EF4-FFF2-40B4-BE49-F238E27FC236}">
                  <a16:creationId xmlns:a16="http://schemas.microsoft.com/office/drawing/2014/main" id="{753875F8-A7D4-807B-1B40-079FCC181DA5}"/>
                </a:ext>
              </a:extLst>
            </p:cNvPr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536;p72">
              <a:extLst>
                <a:ext uri="{FF2B5EF4-FFF2-40B4-BE49-F238E27FC236}">
                  <a16:creationId xmlns:a16="http://schemas.microsoft.com/office/drawing/2014/main" id="{CF5CDEB4-2926-E192-32BA-056597318A34}"/>
                </a:ext>
              </a:extLst>
            </p:cNvPr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7;p72">
              <a:extLst>
                <a:ext uri="{FF2B5EF4-FFF2-40B4-BE49-F238E27FC236}">
                  <a16:creationId xmlns:a16="http://schemas.microsoft.com/office/drawing/2014/main" id="{F2FF50ED-8161-D001-9EF2-D1D62D85E073}"/>
                </a:ext>
              </a:extLst>
            </p:cNvPr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4650;p66">
            <a:extLst>
              <a:ext uri="{FF2B5EF4-FFF2-40B4-BE49-F238E27FC236}">
                <a16:creationId xmlns:a16="http://schemas.microsoft.com/office/drawing/2014/main" id="{84DE3EDC-9F4C-CD4B-3FA3-7CBF75398FBE}"/>
              </a:ext>
            </a:extLst>
          </p:cNvPr>
          <p:cNvSpPr/>
          <p:nvPr/>
        </p:nvSpPr>
        <p:spPr>
          <a:xfrm>
            <a:off x="912451" y="1736356"/>
            <a:ext cx="3129286" cy="708568"/>
          </a:xfrm>
          <a:custGeom>
            <a:avLst/>
            <a:gdLst/>
            <a:ahLst/>
            <a:cxnLst/>
            <a:rect l="l" t="t" r="r" b="b"/>
            <a:pathLst>
              <a:path w="37119" h="21448" extrusionOk="0">
                <a:moveTo>
                  <a:pt x="4951" y="1"/>
                </a:moveTo>
                <a:cubicBezTo>
                  <a:pt x="2219" y="1"/>
                  <a:pt x="1" y="2682"/>
                  <a:pt x="1" y="5987"/>
                </a:cubicBezTo>
                <a:lnTo>
                  <a:pt x="1" y="15464"/>
                </a:lnTo>
                <a:cubicBezTo>
                  <a:pt x="1" y="18769"/>
                  <a:pt x="2219" y="21447"/>
                  <a:pt x="4951" y="21447"/>
                </a:cubicBezTo>
                <a:lnTo>
                  <a:pt x="32172" y="21447"/>
                </a:lnTo>
                <a:cubicBezTo>
                  <a:pt x="34904" y="21447"/>
                  <a:pt x="37119" y="18769"/>
                  <a:pt x="37119" y="15464"/>
                </a:cubicBezTo>
                <a:lnTo>
                  <a:pt x="37119" y="5987"/>
                </a:lnTo>
                <a:cubicBezTo>
                  <a:pt x="37119" y="2682"/>
                  <a:pt x="34904" y="1"/>
                  <a:pt x="32172" y="1"/>
                </a:cubicBezTo>
                <a:close/>
              </a:path>
            </a:pathLst>
          </a:cu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miter lim="36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County Development Centre</a:t>
            </a:r>
            <a:r>
              <a:rPr lang="et-EE" b="1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b="1" dirty="0" err="1"/>
              <a:t>Content</a:t>
            </a:r>
            <a:r>
              <a:rPr lang="et-EE" b="1" dirty="0"/>
              <a:t> </a:t>
            </a:r>
            <a:r>
              <a:rPr lang="et-EE" b="1" dirty="0" err="1"/>
              <a:t>Activities</a:t>
            </a:r>
            <a:r>
              <a:rPr lang="et-EE" b="1" dirty="0"/>
              <a:t> 1.7 M</a:t>
            </a:r>
          </a:p>
        </p:txBody>
      </p:sp>
      <p:sp>
        <p:nvSpPr>
          <p:cNvPr id="106" name="Google Shape;4650;p66">
            <a:extLst>
              <a:ext uri="{FF2B5EF4-FFF2-40B4-BE49-F238E27FC236}">
                <a16:creationId xmlns:a16="http://schemas.microsoft.com/office/drawing/2014/main" id="{37E74FEE-968A-56CE-0303-EEAC92CE6A9F}"/>
              </a:ext>
            </a:extLst>
          </p:cNvPr>
          <p:cNvSpPr/>
          <p:nvPr/>
        </p:nvSpPr>
        <p:spPr>
          <a:xfrm>
            <a:off x="7602453" y="1723423"/>
            <a:ext cx="3129286" cy="708568"/>
          </a:xfrm>
          <a:custGeom>
            <a:avLst/>
            <a:gdLst/>
            <a:ahLst/>
            <a:cxnLst/>
            <a:rect l="l" t="t" r="r" b="b"/>
            <a:pathLst>
              <a:path w="37119" h="21448" extrusionOk="0">
                <a:moveTo>
                  <a:pt x="4951" y="1"/>
                </a:moveTo>
                <a:cubicBezTo>
                  <a:pt x="2219" y="1"/>
                  <a:pt x="1" y="2682"/>
                  <a:pt x="1" y="5987"/>
                </a:cubicBezTo>
                <a:lnTo>
                  <a:pt x="1" y="15464"/>
                </a:lnTo>
                <a:cubicBezTo>
                  <a:pt x="1" y="18769"/>
                  <a:pt x="2219" y="21447"/>
                  <a:pt x="4951" y="21447"/>
                </a:cubicBezTo>
                <a:lnTo>
                  <a:pt x="32172" y="21447"/>
                </a:lnTo>
                <a:cubicBezTo>
                  <a:pt x="34904" y="21447"/>
                  <a:pt x="37119" y="18769"/>
                  <a:pt x="37119" y="15464"/>
                </a:cubicBezTo>
                <a:lnTo>
                  <a:pt x="37119" y="5987"/>
                </a:lnTo>
                <a:cubicBezTo>
                  <a:pt x="37119" y="2682"/>
                  <a:pt x="34904" y="1"/>
                  <a:pt x="32172" y="1"/>
                </a:cubicBezTo>
                <a:close/>
              </a:path>
            </a:pathLst>
          </a:cu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miter lim="36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/>
              <a:t>College</a:t>
            </a:r>
            <a:r>
              <a:rPr lang="et-EE" b="1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Content Activities</a:t>
            </a:r>
            <a:r>
              <a:rPr lang="et-EE" b="1" dirty="0"/>
              <a:t> 1</a:t>
            </a:r>
            <a:r>
              <a:rPr lang="en-GB" b="1" dirty="0"/>
              <a:t>.</a:t>
            </a:r>
            <a:r>
              <a:rPr lang="et-EE" b="1" dirty="0"/>
              <a:t>5 </a:t>
            </a:r>
            <a:r>
              <a:rPr lang="en-GB" b="1" dirty="0"/>
              <a:t>M</a:t>
            </a:r>
            <a:endParaRPr b="1" dirty="0"/>
          </a:p>
        </p:txBody>
      </p:sp>
      <p:sp>
        <p:nvSpPr>
          <p:cNvPr id="107" name="Google Shape;4650;p66">
            <a:extLst>
              <a:ext uri="{FF2B5EF4-FFF2-40B4-BE49-F238E27FC236}">
                <a16:creationId xmlns:a16="http://schemas.microsoft.com/office/drawing/2014/main" id="{0858E408-4268-A76B-01CC-31AE44D6358D}"/>
              </a:ext>
            </a:extLst>
          </p:cNvPr>
          <p:cNvSpPr/>
          <p:nvPr/>
        </p:nvSpPr>
        <p:spPr>
          <a:xfrm>
            <a:off x="4257452" y="1762081"/>
            <a:ext cx="3129286" cy="642816"/>
          </a:xfrm>
          <a:custGeom>
            <a:avLst/>
            <a:gdLst/>
            <a:ahLst/>
            <a:cxnLst/>
            <a:rect l="l" t="t" r="r" b="b"/>
            <a:pathLst>
              <a:path w="37119" h="21448" extrusionOk="0">
                <a:moveTo>
                  <a:pt x="4951" y="1"/>
                </a:moveTo>
                <a:cubicBezTo>
                  <a:pt x="2219" y="1"/>
                  <a:pt x="1" y="2682"/>
                  <a:pt x="1" y="5987"/>
                </a:cubicBezTo>
                <a:lnTo>
                  <a:pt x="1" y="15464"/>
                </a:lnTo>
                <a:cubicBezTo>
                  <a:pt x="1" y="18769"/>
                  <a:pt x="2219" y="21447"/>
                  <a:pt x="4951" y="21447"/>
                </a:cubicBezTo>
                <a:lnTo>
                  <a:pt x="32172" y="21447"/>
                </a:lnTo>
                <a:cubicBezTo>
                  <a:pt x="34904" y="21447"/>
                  <a:pt x="37119" y="18769"/>
                  <a:pt x="37119" y="15464"/>
                </a:cubicBezTo>
                <a:lnTo>
                  <a:pt x="37119" y="5987"/>
                </a:lnTo>
                <a:cubicBezTo>
                  <a:pt x="37119" y="2682"/>
                  <a:pt x="34904" y="1"/>
                  <a:pt x="32172" y="1"/>
                </a:cubicBezTo>
                <a:close/>
              </a:path>
            </a:pathLst>
          </a:cu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miter lim="36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College</a:t>
            </a:r>
            <a:r>
              <a:rPr lang="et-EE" b="1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b="1" dirty="0"/>
              <a:t>Invest</a:t>
            </a:r>
            <a:r>
              <a:rPr lang="en-GB" b="1" dirty="0" err="1"/>
              <a:t>ment</a:t>
            </a:r>
            <a:r>
              <a:rPr lang="en-GB" b="1" dirty="0"/>
              <a:t> </a:t>
            </a:r>
            <a:r>
              <a:rPr lang="et-EE" b="1" dirty="0"/>
              <a:t>0</a:t>
            </a:r>
            <a:r>
              <a:rPr lang="en-GB" b="1" dirty="0"/>
              <a:t>.</a:t>
            </a:r>
            <a:r>
              <a:rPr lang="et-EE" b="1" dirty="0"/>
              <a:t>8 </a:t>
            </a:r>
            <a:r>
              <a:rPr lang="en-GB" b="1" dirty="0"/>
              <a:t>M</a:t>
            </a:r>
            <a:endParaRPr b="1" dirty="0"/>
          </a:p>
        </p:txBody>
      </p:sp>
      <p:sp>
        <p:nvSpPr>
          <p:cNvPr id="108" name="Google Shape;4674;p66">
            <a:extLst>
              <a:ext uri="{FF2B5EF4-FFF2-40B4-BE49-F238E27FC236}">
                <a16:creationId xmlns:a16="http://schemas.microsoft.com/office/drawing/2014/main" id="{D541F31E-1DB7-9D50-D74F-9213222365DF}"/>
              </a:ext>
            </a:extLst>
          </p:cNvPr>
          <p:cNvSpPr/>
          <p:nvPr/>
        </p:nvSpPr>
        <p:spPr>
          <a:xfrm>
            <a:off x="4067121" y="2006751"/>
            <a:ext cx="164946" cy="141912"/>
          </a:xfrm>
          <a:custGeom>
            <a:avLst/>
            <a:gdLst/>
            <a:ahLst/>
            <a:cxnLst/>
            <a:rect l="l" t="t" r="r" b="b"/>
            <a:pathLst>
              <a:path w="5560" h="5350" extrusionOk="0">
                <a:moveTo>
                  <a:pt x="2674" y="0"/>
                </a:moveTo>
                <a:cubicBezTo>
                  <a:pt x="1197" y="0"/>
                  <a:pt x="0" y="1197"/>
                  <a:pt x="0" y="2674"/>
                </a:cubicBezTo>
                <a:cubicBezTo>
                  <a:pt x="0" y="3758"/>
                  <a:pt x="653" y="4732"/>
                  <a:pt x="1653" y="5147"/>
                </a:cubicBezTo>
                <a:cubicBezTo>
                  <a:pt x="1983" y="5284"/>
                  <a:pt x="2329" y="5350"/>
                  <a:pt x="2673" y="5350"/>
                </a:cubicBezTo>
                <a:cubicBezTo>
                  <a:pt x="3369" y="5350"/>
                  <a:pt x="4054" y="5078"/>
                  <a:pt x="4567" y="4567"/>
                </a:cubicBezTo>
                <a:cubicBezTo>
                  <a:pt x="5330" y="3801"/>
                  <a:pt x="5559" y="2649"/>
                  <a:pt x="5147" y="1653"/>
                </a:cubicBezTo>
                <a:cubicBezTo>
                  <a:pt x="4731" y="653"/>
                  <a:pt x="3757" y="0"/>
                  <a:pt x="2674" y="0"/>
                </a:cubicBez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4674;p66">
            <a:extLst>
              <a:ext uri="{FF2B5EF4-FFF2-40B4-BE49-F238E27FC236}">
                <a16:creationId xmlns:a16="http://schemas.microsoft.com/office/drawing/2014/main" id="{086B7059-8600-2DCF-80C7-C0B269811D89}"/>
              </a:ext>
            </a:extLst>
          </p:cNvPr>
          <p:cNvSpPr/>
          <p:nvPr/>
        </p:nvSpPr>
        <p:spPr>
          <a:xfrm>
            <a:off x="7409847" y="1999054"/>
            <a:ext cx="164946" cy="141912"/>
          </a:xfrm>
          <a:custGeom>
            <a:avLst/>
            <a:gdLst/>
            <a:ahLst/>
            <a:cxnLst/>
            <a:rect l="l" t="t" r="r" b="b"/>
            <a:pathLst>
              <a:path w="5560" h="5350" extrusionOk="0">
                <a:moveTo>
                  <a:pt x="2674" y="0"/>
                </a:moveTo>
                <a:cubicBezTo>
                  <a:pt x="1197" y="0"/>
                  <a:pt x="0" y="1197"/>
                  <a:pt x="0" y="2674"/>
                </a:cubicBezTo>
                <a:cubicBezTo>
                  <a:pt x="0" y="3758"/>
                  <a:pt x="653" y="4732"/>
                  <a:pt x="1653" y="5147"/>
                </a:cubicBezTo>
                <a:cubicBezTo>
                  <a:pt x="1983" y="5284"/>
                  <a:pt x="2329" y="5350"/>
                  <a:pt x="2673" y="5350"/>
                </a:cubicBezTo>
                <a:cubicBezTo>
                  <a:pt x="3369" y="5350"/>
                  <a:pt x="4054" y="5078"/>
                  <a:pt x="4567" y="4567"/>
                </a:cubicBezTo>
                <a:cubicBezTo>
                  <a:pt x="5330" y="3801"/>
                  <a:pt x="5559" y="2649"/>
                  <a:pt x="5147" y="1653"/>
                </a:cubicBezTo>
                <a:cubicBezTo>
                  <a:pt x="4731" y="653"/>
                  <a:pt x="3757" y="0"/>
                  <a:pt x="2674" y="0"/>
                </a:cubicBez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650;p66">
            <a:extLst>
              <a:ext uri="{FF2B5EF4-FFF2-40B4-BE49-F238E27FC236}">
                <a16:creationId xmlns:a16="http://schemas.microsoft.com/office/drawing/2014/main" id="{5C680524-335E-78DB-679B-CD24CD39D6AE}"/>
              </a:ext>
            </a:extLst>
          </p:cNvPr>
          <p:cNvSpPr/>
          <p:nvPr/>
        </p:nvSpPr>
        <p:spPr>
          <a:xfrm>
            <a:off x="118674" y="478375"/>
            <a:ext cx="11706225" cy="642816"/>
          </a:xfrm>
          <a:custGeom>
            <a:avLst/>
            <a:gdLst/>
            <a:ahLst/>
            <a:cxnLst/>
            <a:rect l="l" t="t" r="r" b="b"/>
            <a:pathLst>
              <a:path w="37119" h="21448" extrusionOk="0">
                <a:moveTo>
                  <a:pt x="4951" y="1"/>
                </a:moveTo>
                <a:cubicBezTo>
                  <a:pt x="2219" y="1"/>
                  <a:pt x="1" y="2682"/>
                  <a:pt x="1" y="5987"/>
                </a:cubicBezTo>
                <a:lnTo>
                  <a:pt x="1" y="15464"/>
                </a:lnTo>
                <a:cubicBezTo>
                  <a:pt x="1" y="18769"/>
                  <a:pt x="2219" y="21447"/>
                  <a:pt x="4951" y="21447"/>
                </a:cubicBezTo>
                <a:lnTo>
                  <a:pt x="32172" y="21447"/>
                </a:lnTo>
                <a:cubicBezTo>
                  <a:pt x="34904" y="21447"/>
                  <a:pt x="37119" y="18769"/>
                  <a:pt x="37119" y="15464"/>
                </a:cubicBezTo>
                <a:lnTo>
                  <a:pt x="37119" y="5987"/>
                </a:lnTo>
                <a:cubicBezTo>
                  <a:pt x="37119" y="2682"/>
                  <a:pt x="34904" y="1"/>
                  <a:pt x="32172" y="1"/>
                </a:cubicBezTo>
                <a:close/>
              </a:path>
            </a:pathLst>
          </a:custGeom>
          <a:noFill/>
          <a:ln w="9525" cap="flat" cmpd="sng">
            <a:noFill/>
            <a:prstDash val="solid"/>
            <a:miter lim="36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/>
              <a:t>Funding by state: </a:t>
            </a:r>
            <a:r>
              <a:rPr lang="en-GB" sz="3200" b="1" dirty="0"/>
              <a:t>Attractive regional business and living environment </a:t>
            </a:r>
            <a:r>
              <a:rPr lang="en-GB" sz="2800" dirty="0"/>
              <a:t>Project Pärnu County Innovation Hub/Centre </a:t>
            </a:r>
            <a:r>
              <a:rPr lang="en-GB" sz="2800" dirty="0" err="1"/>
              <a:t>KOBAR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5056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aidinumbri kohatäide 1">
            <a:extLst>
              <a:ext uri="{FF2B5EF4-FFF2-40B4-BE49-F238E27FC236}">
                <a16:creationId xmlns:a16="http://schemas.microsoft.com/office/drawing/2014/main" id="{463BD07E-7616-3E5B-BA7D-361FF2D8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B6A081-D2D6-034E-86E2-A19EAE65B2E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B10B9AB-C944-2FF8-FD20-198D6C5E750B}"/>
              </a:ext>
            </a:extLst>
          </p:cNvPr>
          <p:cNvSpPr txBox="1"/>
          <p:nvPr/>
        </p:nvSpPr>
        <p:spPr>
          <a:xfrm>
            <a:off x="1319645" y="627732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E" sz="1600"/>
          </a:p>
        </p:txBody>
      </p:sp>
      <p:sp>
        <p:nvSpPr>
          <p:cNvPr id="2" name="Google Shape;4650;p66">
            <a:extLst>
              <a:ext uri="{FF2B5EF4-FFF2-40B4-BE49-F238E27FC236}">
                <a16:creationId xmlns:a16="http://schemas.microsoft.com/office/drawing/2014/main" id="{13E1EDBC-E1C2-D524-B9A7-105D7A53E745}"/>
              </a:ext>
            </a:extLst>
          </p:cNvPr>
          <p:cNvSpPr/>
          <p:nvPr/>
        </p:nvSpPr>
        <p:spPr>
          <a:xfrm>
            <a:off x="153986" y="634443"/>
            <a:ext cx="11706225" cy="642816"/>
          </a:xfrm>
          <a:custGeom>
            <a:avLst/>
            <a:gdLst/>
            <a:ahLst/>
            <a:cxnLst/>
            <a:rect l="l" t="t" r="r" b="b"/>
            <a:pathLst>
              <a:path w="37119" h="21448" extrusionOk="0">
                <a:moveTo>
                  <a:pt x="4951" y="1"/>
                </a:moveTo>
                <a:cubicBezTo>
                  <a:pt x="2219" y="1"/>
                  <a:pt x="1" y="2682"/>
                  <a:pt x="1" y="5987"/>
                </a:cubicBezTo>
                <a:lnTo>
                  <a:pt x="1" y="15464"/>
                </a:lnTo>
                <a:cubicBezTo>
                  <a:pt x="1" y="18769"/>
                  <a:pt x="2219" y="21447"/>
                  <a:pt x="4951" y="21447"/>
                </a:cubicBezTo>
                <a:lnTo>
                  <a:pt x="32172" y="21447"/>
                </a:lnTo>
                <a:cubicBezTo>
                  <a:pt x="34904" y="21447"/>
                  <a:pt x="37119" y="18769"/>
                  <a:pt x="37119" y="15464"/>
                </a:cubicBezTo>
                <a:lnTo>
                  <a:pt x="37119" y="5987"/>
                </a:lnTo>
                <a:cubicBezTo>
                  <a:pt x="37119" y="2682"/>
                  <a:pt x="34904" y="1"/>
                  <a:pt x="32172" y="1"/>
                </a:cubicBezTo>
                <a:close/>
              </a:path>
            </a:pathLst>
          </a:custGeom>
          <a:noFill/>
          <a:ln w="9525" cap="flat" cmpd="sng">
            <a:noFill/>
            <a:prstDash val="solid"/>
            <a:miter lim="36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kern="1200" dirty="0">
                <a:solidFill>
                  <a:schemeClr val="tx1"/>
                </a:solidFill>
                <a:ea typeface="+mj-ea"/>
                <a:cs typeface="+mj-cs"/>
              </a:rPr>
              <a:t>Expected outcome</a:t>
            </a:r>
            <a:endParaRPr lang="en-GB" sz="4000" dirty="0"/>
          </a:p>
        </p:txBody>
      </p:sp>
      <p:grpSp>
        <p:nvGrpSpPr>
          <p:cNvPr id="6" name="Google Shape;6463;p72">
            <a:extLst>
              <a:ext uri="{FF2B5EF4-FFF2-40B4-BE49-F238E27FC236}">
                <a16:creationId xmlns:a16="http://schemas.microsoft.com/office/drawing/2014/main" id="{847B4FAC-2ABE-868C-1F32-A796392B8B25}"/>
              </a:ext>
            </a:extLst>
          </p:cNvPr>
          <p:cNvGrpSpPr>
            <a:grpSpLocks noChangeAspect="1"/>
          </p:cNvGrpSpPr>
          <p:nvPr/>
        </p:nvGrpSpPr>
        <p:grpSpPr>
          <a:xfrm>
            <a:off x="2065135" y="487784"/>
            <a:ext cx="1093955" cy="1086265"/>
            <a:chOff x="-63250675" y="3744075"/>
            <a:chExt cx="320350" cy="318100"/>
          </a:xfrm>
        </p:grpSpPr>
        <p:sp>
          <p:nvSpPr>
            <p:cNvPr id="7" name="Google Shape;6464;p72">
              <a:extLst>
                <a:ext uri="{FF2B5EF4-FFF2-40B4-BE49-F238E27FC236}">
                  <a16:creationId xmlns:a16="http://schemas.microsoft.com/office/drawing/2014/main" id="{B4DE11C0-E488-47A8-647A-5B66EB97FC9E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465;p72">
              <a:extLst>
                <a:ext uri="{FF2B5EF4-FFF2-40B4-BE49-F238E27FC236}">
                  <a16:creationId xmlns:a16="http://schemas.microsoft.com/office/drawing/2014/main" id="{2057A6D3-97CA-3DA7-8A2B-C9E51C5B9710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466;p72">
              <a:extLst>
                <a:ext uri="{FF2B5EF4-FFF2-40B4-BE49-F238E27FC236}">
                  <a16:creationId xmlns:a16="http://schemas.microsoft.com/office/drawing/2014/main" id="{E3D9E84B-9D5F-7F27-86FD-F28B27656093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Sisu kohatäide 3">
            <a:extLst>
              <a:ext uri="{FF2B5EF4-FFF2-40B4-BE49-F238E27FC236}">
                <a16:creationId xmlns:a16="http://schemas.microsoft.com/office/drawing/2014/main" id="{04D33471-79CF-0575-875A-19B6589F0323}"/>
              </a:ext>
            </a:extLst>
          </p:cNvPr>
          <p:cNvSpPr txBox="1">
            <a:spLocks/>
          </p:cNvSpPr>
          <p:nvPr/>
        </p:nvSpPr>
        <p:spPr>
          <a:xfrm>
            <a:off x="1009648" y="1812674"/>
            <a:ext cx="9994900" cy="117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b="1" dirty="0"/>
              <a:t>The regional innovation center based on the 5-helix model </a:t>
            </a:r>
            <a:r>
              <a:rPr lang="en-US" sz="1700" dirty="0"/>
              <a:t>(science, business, public sector, civil society and environment) supports the </a:t>
            </a:r>
            <a:r>
              <a:rPr lang="en-US" sz="1700" b="1" dirty="0"/>
              <a:t>sustainable development</a:t>
            </a:r>
            <a:r>
              <a:rPr lang="en-US" sz="1700" dirty="0"/>
              <a:t> of the region by encouraging extensive </a:t>
            </a:r>
            <a:r>
              <a:rPr lang="en-US" sz="1700" b="1" dirty="0"/>
              <a:t>sharing of knowledge </a:t>
            </a:r>
            <a:r>
              <a:rPr lang="en-US" sz="1700" dirty="0"/>
              <a:t>and </a:t>
            </a:r>
            <a:r>
              <a:rPr lang="en-US" sz="1700" b="1" dirty="0"/>
              <a:t>resources</a:t>
            </a:r>
            <a:r>
              <a:rPr lang="en-US" sz="1700" dirty="0"/>
              <a:t> and close </a:t>
            </a:r>
            <a:r>
              <a:rPr lang="en-US" sz="1700" b="1" dirty="0"/>
              <a:t>cooperation</a:t>
            </a:r>
            <a:r>
              <a:rPr lang="en-US" sz="1700" dirty="0"/>
              <a:t> between different stakeholders, leading to the </a:t>
            </a:r>
            <a:r>
              <a:rPr lang="en-US" sz="1700" b="1" dirty="0"/>
              <a:t>growth of innovation</a:t>
            </a:r>
            <a:r>
              <a:rPr lang="en-US" sz="1700" dirty="0"/>
              <a:t>, increased </a:t>
            </a:r>
            <a:r>
              <a:rPr lang="en-US" sz="1700" b="1" dirty="0"/>
              <a:t>community involvement </a:t>
            </a:r>
            <a:r>
              <a:rPr lang="en-US" sz="1700" dirty="0"/>
              <a:t>and strengthening of </a:t>
            </a:r>
            <a:r>
              <a:rPr lang="en-US" sz="1700" b="1" dirty="0"/>
              <a:t>economic dynamics</a:t>
            </a:r>
            <a:r>
              <a:rPr lang="en-US" sz="1700" dirty="0"/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B2250C-29D9-CFFD-FE3B-753268010CDB}"/>
              </a:ext>
            </a:extLst>
          </p:cNvPr>
          <p:cNvSpPr/>
          <p:nvPr/>
        </p:nvSpPr>
        <p:spPr>
          <a:xfrm>
            <a:off x="1060451" y="4260170"/>
            <a:ext cx="3511551" cy="1044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/>
              <a:t>Growing ability to attract EU, state and private investment and development funds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27C3ED-3783-53D4-CB7D-4F8AE6D11170}"/>
              </a:ext>
            </a:extLst>
          </p:cNvPr>
          <p:cNvSpPr/>
          <p:nvPr/>
        </p:nvSpPr>
        <p:spPr>
          <a:xfrm>
            <a:off x="1060452" y="5469189"/>
            <a:ext cx="3511551" cy="894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/>
              <a:t>A functioning and developing regional business ecosystem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D8D40-E5C7-0935-F86D-4B22E53A3608}"/>
              </a:ext>
            </a:extLst>
          </p:cNvPr>
          <p:cNvSpPr/>
          <p:nvPr/>
        </p:nvSpPr>
        <p:spPr>
          <a:xfrm>
            <a:off x="4732338" y="5689600"/>
            <a:ext cx="3511551" cy="10493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/>
              <a:t>Enrichment of the local educational supply, increase in options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3C1A49-47A7-E195-45F8-7C007B3D7C0F}"/>
              </a:ext>
            </a:extLst>
          </p:cNvPr>
          <p:cNvSpPr/>
          <p:nvPr/>
        </p:nvSpPr>
        <p:spPr>
          <a:xfrm>
            <a:off x="8395891" y="3051152"/>
            <a:ext cx="3511551" cy="9112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/>
              <a:t>Expanding R&amp;D opportunities for small and micro-enterprises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8DDCF0-DB3E-01DC-946D-208D80D5CFA7}"/>
              </a:ext>
            </a:extLst>
          </p:cNvPr>
          <p:cNvSpPr/>
          <p:nvPr/>
        </p:nvSpPr>
        <p:spPr>
          <a:xfrm>
            <a:off x="8395890" y="4109336"/>
            <a:ext cx="3511551" cy="1883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/>
              <a:t>A modern meeting place in form and content to promote cooperation between entrepreneurs, the education sector, communities and the public sector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7D1FA6-FD52-FE5F-7A0B-C4A06C2F5240}"/>
              </a:ext>
            </a:extLst>
          </p:cNvPr>
          <p:cNvSpPr/>
          <p:nvPr/>
        </p:nvSpPr>
        <p:spPr>
          <a:xfrm>
            <a:off x="4732337" y="3051152"/>
            <a:ext cx="3511551" cy="14700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/>
              <a:t>Interdisciplinary support services (training, contacts, consultation, incubation, etc.) throughout </a:t>
            </a:r>
            <a:r>
              <a:rPr lang="en-US" sz="1600" i="1" dirty="0"/>
              <a:t>the entire business life cycle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80E2A3-C0D6-A2A2-C1C4-2154D57F6C80}"/>
              </a:ext>
            </a:extLst>
          </p:cNvPr>
          <p:cNvSpPr/>
          <p:nvPr/>
        </p:nvSpPr>
        <p:spPr>
          <a:xfrm>
            <a:off x="4742150" y="4660581"/>
            <a:ext cx="3511551" cy="894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/>
              <a:t>Systemically designed public and business services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5AFD8A-3134-7F8A-66EA-FFA5694EE7D9}"/>
              </a:ext>
            </a:extLst>
          </p:cNvPr>
          <p:cNvSpPr/>
          <p:nvPr/>
        </p:nvSpPr>
        <p:spPr>
          <a:xfrm>
            <a:off x="1068783" y="3051152"/>
            <a:ext cx="3511551" cy="1044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/>
              <a:t>More effective social network and information exchange between entrepreneurs</a:t>
            </a:r>
          </a:p>
        </p:txBody>
      </p:sp>
    </p:spTree>
    <p:extLst>
      <p:ext uri="{BB962C8B-B14F-4D97-AF65-F5344CB8AC3E}">
        <p14:creationId xmlns:p14="http://schemas.microsoft.com/office/powerpoint/2010/main" val="277620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113C766E-01F5-87EC-8C39-DC9249EFC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b="24857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69ABD218-6012-CADB-CC40-22D7D9AC1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3" r="2" b="24560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51B636F-66BC-F36E-7C66-46064C4B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2518523"/>
            <a:ext cx="3623733" cy="26478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Development of UT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Pärnu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College into </a:t>
            </a:r>
            <a:b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 regional innovation campus</a:t>
            </a:r>
          </a:p>
        </p:txBody>
      </p:sp>
    </p:spTree>
    <p:extLst>
      <p:ext uri="{BB962C8B-B14F-4D97-AF65-F5344CB8AC3E}">
        <p14:creationId xmlns:p14="http://schemas.microsoft.com/office/powerpoint/2010/main" val="238284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483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Office'i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UT Pärnu College into  a regional innovation campus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Erik Reinhold</dc:creator>
  <cp:lastModifiedBy>Zanda Dimanta-Svilpe</cp:lastModifiedBy>
  <cp:revision>11</cp:revision>
  <dcterms:created xsi:type="dcterms:W3CDTF">2022-08-25T08:30:16Z</dcterms:created>
  <dcterms:modified xsi:type="dcterms:W3CDTF">2024-09-26T16:06:14Z</dcterms:modified>
</cp:coreProperties>
</file>